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306A57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306A57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306A57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306A57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306A57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306A57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306A57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306A57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306A57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AFA8D38C-25B9-419E-8E95-AAF376D858A4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E8EFEC"/>
              </a:solidFill>
              <a:prstDash val="solid"/>
              <a:miter lim="400000"/>
            </a:ln>
          </a:left>
          <a:right>
            <a:ln w="12700" cap="flat">
              <a:solidFill>
                <a:srgbClr val="E8EFEC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8EFEC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8EFEC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E8EFEC"/>
              </a:solidFill>
              <a:prstDash val="solid"/>
              <a:miter lim="400000"/>
            </a:ln>
          </a:right>
          <a:top>
            <a:ln w="12700" cap="flat">
              <a:solidFill>
                <a:srgbClr val="E8EFEC"/>
              </a:solidFill>
              <a:prstDash val="solid"/>
              <a:miter lim="400000"/>
            </a:ln>
          </a:top>
          <a:bottom>
            <a:ln w="12700" cap="flat">
              <a:solidFill>
                <a:srgbClr val="E8EFEC"/>
              </a:solidFill>
              <a:prstDash val="solid"/>
              <a:miter lim="400000"/>
            </a:ln>
          </a:bottom>
          <a:insideH>
            <a:ln w="12700" cap="flat">
              <a:solidFill>
                <a:srgbClr val="E8EFE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3CBB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3CBB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3CBBE">
              <a:alpha val="4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E8EFEC"/>
              </a:solidFill>
              <a:prstDash val="solid"/>
              <a:miter lim="400000"/>
            </a:ln>
          </a:left>
          <a:right>
            <a:ln w="12700" cap="flat">
              <a:solidFill>
                <a:srgbClr val="E8EFEC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8EFE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8EFEC"/>
              </a:solidFill>
              <a:prstDash val="solid"/>
              <a:miter lim="400000"/>
            </a:ln>
          </a:insideV>
        </a:tcBdr>
        <a:fill>
          <a:solidFill>
            <a:srgbClr val="47977C"/>
          </a:solidFill>
        </a:fill>
      </a:tcStyle>
    </a:firstRow>
  </a:tblStyle>
  <a:tblStyle styleId="{7FE35649-D365-451A-8807-486573656ED1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E8EFEC"/>
              </a:solidFill>
              <a:prstDash val="solid"/>
              <a:miter lim="400000"/>
            </a:ln>
          </a:left>
          <a:right>
            <a:ln w="12700" cap="flat">
              <a:solidFill>
                <a:srgbClr val="E8EFEC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8EFEC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0EBE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E8EFEC"/>
              </a:solidFill>
              <a:prstDash val="solid"/>
              <a:miter lim="400000"/>
            </a:ln>
          </a:right>
          <a:top>
            <a:ln w="12700" cap="flat">
              <a:solidFill>
                <a:srgbClr val="E8EFEC"/>
              </a:solidFill>
              <a:prstDash val="solid"/>
              <a:miter lim="400000"/>
            </a:ln>
          </a:top>
          <a:bottom>
            <a:ln w="12700" cap="flat">
              <a:solidFill>
                <a:srgbClr val="E8EFEC"/>
              </a:solidFill>
              <a:prstDash val="solid"/>
              <a:miter lim="400000"/>
            </a:ln>
          </a:bottom>
          <a:insideH>
            <a:ln w="12700" cap="flat">
              <a:solidFill>
                <a:srgbClr val="E8EFE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FCCC7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3CBB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3CBBE">
              <a:alpha val="4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E8EFEC"/>
              </a:solidFill>
              <a:prstDash val="solid"/>
              <a:miter lim="400000"/>
            </a:ln>
          </a:left>
          <a:right>
            <a:ln w="12700" cap="flat">
              <a:solidFill>
                <a:srgbClr val="E8EFEC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8EFE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8EFEC"/>
              </a:solidFill>
              <a:prstDash val="solid"/>
              <a:miter lim="400000"/>
            </a:ln>
          </a:insideV>
        </a:tcBdr>
        <a:fill>
          <a:solidFill>
            <a:srgbClr val="A3CBBE"/>
          </a:solidFill>
        </a:fill>
      </a:tcStyle>
    </a:firstRow>
  </a:tblStyle>
  <a:tblStyle styleId="{60BDA745-2F0F-4CE8-8B92-AFBC2D242DA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E8EFEC"/>
              </a:solidFill>
              <a:prstDash val="solid"/>
              <a:miter lim="400000"/>
            </a:ln>
          </a:left>
          <a:right>
            <a:ln w="12700" cap="flat">
              <a:solidFill>
                <a:srgbClr val="E8EFEC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8EFEC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0EBE9">
              <a:alpha val="40000"/>
            </a:srgbClr>
          </a:solidFill>
        </a:fill>
      </a:tcStyle>
    </a:band2H>
    <a:firstCol>
      <a:tcTxStyle b="off" i="off">
        <a:fontRef idx="minor">
          <a:srgbClr val="5C5D5D"/>
        </a:fontRef>
        <a:srgbClr val="5C5D5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E8EFEC"/>
              </a:solidFill>
              <a:prstDash val="solid"/>
              <a:miter lim="400000"/>
            </a:ln>
          </a:right>
          <a:top>
            <a:ln w="12700" cap="flat">
              <a:solidFill>
                <a:srgbClr val="CEDDD6"/>
              </a:solidFill>
              <a:prstDash val="solid"/>
              <a:miter lim="400000"/>
            </a:ln>
          </a:top>
          <a:bottom>
            <a:ln w="12700" cap="flat">
              <a:solidFill>
                <a:srgbClr val="CEDDD6"/>
              </a:solidFill>
              <a:prstDash val="solid"/>
              <a:miter lim="400000"/>
            </a:ln>
          </a:bottom>
          <a:insideH>
            <a:ln w="12700" cap="flat">
              <a:solidFill>
                <a:srgbClr val="CEDD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5E4DE">
              <a:alpha val="60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3CBB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3CBBE">
              <a:alpha val="10000"/>
            </a:srgbClr>
          </a:solidFill>
        </a:fill>
      </a:tcStyle>
    </a:lastRow>
    <a:firstRow>
      <a:tcTxStyle b="off" i="off">
        <a:fontRef idx="minor">
          <a:srgbClr val="397963"/>
        </a:fontRef>
        <a:srgbClr val="397963"/>
      </a:tcTxStyle>
      <a:tcStyle>
        <a:tcBdr>
          <a:left>
            <a:ln w="12700" cap="flat">
              <a:solidFill>
                <a:srgbClr val="E8EFEC"/>
              </a:solidFill>
              <a:prstDash val="solid"/>
              <a:miter lim="400000"/>
            </a:ln>
          </a:left>
          <a:right>
            <a:ln w="12700" cap="flat">
              <a:solidFill>
                <a:srgbClr val="E8EFEC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E8EFE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8EFEC"/>
              </a:solidFill>
              <a:prstDash val="solid"/>
              <a:miter lim="400000"/>
            </a:ln>
          </a:insideV>
        </a:tcBdr>
        <a:fill>
          <a:solidFill>
            <a:srgbClr val="A4DBAD"/>
          </a:solidFill>
        </a:fill>
      </a:tcStyle>
    </a:firstRow>
  </a:tblStyle>
  <a:tblStyle styleId="{7B55C2B7-EC6B-4192-99A0-46507EED129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E8EFEC"/>
              </a:solidFill>
              <a:prstDash val="solid"/>
              <a:miter lim="400000"/>
            </a:ln>
          </a:left>
          <a:right>
            <a:ln w="12700" cap="flat">
              <a:solidFill>
                <a:srgbClr val="E8EFEC"/>
              </a:solidFill>
              <a:prstDash val="solid"/>
              <a:miter lim="400000"/>
            </a:ln>
          </a:right>
          <a:top>
            <a:ln w="12700" cap="flat">
              <a:solidFill>
                <a:srgbClr val="E8EFEC"/>
              </a:solidFill>
              <a:prstDash val="solid"/>
              <a:miter lim="400000"/>
            </a:ln>
          </a:top>
          <a:bottom>
            <a:ln w="12700" cap="flat">
              <a:solidFill>
                <a:srgbClr val="E8EFEC"/>
              </a:solidFill>
              <a:prstDash val="solid"/>
              <a:miter lim="400000"/>
            </a:ln>
          </a:bottom>
          <a:insideH>
            <a:ln w="12700" cap="flat">
              <a:solidFill>
                <a:srgbClr val="E8EFEC"/>
              </a:solidFill>
              <a:prstDash val="solid"/>
              <a:miter lim="400000"/>
            </a:ln>
          </a:insideH>
          <a:insideV>
            <a:ln w="12700" cap="flat">
              <a:solidFill>
                <a:srgbClr val="E8EFEC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0EBE9">
              <a:alpha val="40000"/>
            </a:srgbClr>
          </a:solidFill>
        </a:fill>
      </a:tcStyle>
    </a:band2H>
    <a:firstCol>
      <a:tcTxStyle b="off" i="off">
        <a:fontRef idx="minor">
          <a:srgbClr val="A3CBBE"/>
        </a:fontRef>
        <a:srgbClr val="A3CBB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E8EFEC"/>
              </a:solidFill>
              <a:prstDash val="solid"/>
              <a:miter lim="400000"/>
            </a:ln>
          </a:right>
          <a:top>
            <a:ln w="12700" cap="flat">
              <a:solidFill>
                <a:srgbClr val="CEDDD6"/>
              </a:solidFill>
              <a:prstDash val="solid"/>
              <a:miter lim="400000"/>
            </a:ln>
          </a:top>
          <a:bottom>
            <a:ln w="12700" cap="flat">
              <a:solidFill>
                <a:srgbClr val="CEDDD6"/>
              </a:solidFill>
              <a:prstDash val="solid"/>
              <a:miter lim="400000"/>
            </a:ln>
          </a:bottom>
          <a:insideH>
            <a:ln w="12700" cap="flat">
              <a:solidFill>
                <a:srgbClr val="CEDD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3CBB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3CBBE">
              <a:alpha val="10000"/>
            </a:srgbClr>
          </a:solidFill>
        </a:fill>
      </a:tcStyle>
    </a:lastRow>
    <a:firstRow>
      <a:tcTxStyle b="off" i="off">
        <a:fontRef idx="minor">
          <a:srgbClr val="47977C"/>
        </a:fontRef>
        <a:srgbClr val="47977C"/>
      </a:tcTxStyle>
      <a:tcStyle>
        <a:tcBdr>
          <a:left>
            <a:ln w="12700" cap="flat">
              <a:solidFill>
                <a:srgbClr val="E8EFEC"/>
              </a:solidFill>
              <a:prstDash val="solid"/>
              <a:miter lim="400000"/>
            </a:ln>
          </a:left>
          <a:right>
            <a:ln w="12700" cap="flat">
              <a:solidFill>
                <a:srgbClr val="E8EFEC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47977C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E8EFEC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784" y="-9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4" name="Shape 5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738264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9352192" y="651272"/>
            <a:ext cx="2997169" cy="8446890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650510" y="651271"/>
            <a:ext cx="8461940" cy="8446890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287463" y="3129289"/>
            <a:ext cx="7188034" cy="3490855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825500">
              <a:lnSpc>
                <a:spcPct val="90000"/>
              </a:lnSpc>
              <a:defRPr sz="6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1287462" y="6620143"/>
            <a:ext cx="7188036" cy="1854683"/>
          </a:xfrm>
          <a:prstGeom prst="rect">
            <a:avLst/>
          </a:prstGeom>
        </p:spPr>
        <p:txBody>
          <a:bodyPr lIns="27093" tIns="27093" rIns="27093" bIns="27093" anchor="t"/>
          <a:lstStyle>
            <a:lvl1pPr marL="0" indent="0" defTabSz="825500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defTabSz="825500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defTabSz="825500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defTabSz="825500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defTabSz="825500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10923308" y="7927862"/>
            <a:ext cx="1110041" cy="854288"/>
          </a:xfrm>
          <a:prstGeom prst="rect">
            <a:avLst/>
          </a:prstGeom>
        </p:spPr>
        <p:txBody>
          <a:bodyPr wrap="square" lIns="27093" tIns="27093" rIns="27093" bIns="27093" anchor="b"/>
          <a:lstStyle>
            <a:lvl1pPr algn="r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pic" sz="half" idx="13"/>
          </p:nvPr>
        </p:nvSpPr>
        <p:spPr>
          <a:xfrm>
            <a:off x="650510" y="651271"/>
            <a:ext cx="4719906" cy="844672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5610041" y="651271"/>
            <a:ext cx="6739320" cy="8446890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xfrm>
            <a:off x="6246993" y="2181012"/>
            <a:ext cx="5465417" cy="2697485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825500">
              <a:lnSpc>
                <a:spcPct val="90000"/>
              </a:lnSpc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6248610" y="4878496"/>
            <a:ext cx="5462182" cy="2697484"/>
          </a:xfrm>
          <a:prstGeom prst="rect">
            <a:avLst/>
          </a:prstGeom>
        </p:spPr>
        <p:txBody>
          <a:bodyPr lIns="27093" tIns="27093" rIns="27093" bIns="27093" anchor="t"/>
          <a:lstStyle>
            <a:lvl1pPr marL="0" indent="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xfrm>
            <a:off x="10923309" y="967283"/>
            <a:ext cx="1110041" cy="854288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r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52098" y="3003843"/>
            <a:ext cx="11695676" cy="6092731"/>
          </a:xfrm>
          <a:prstGeom prst="rect">
            <a:avLst/>
          </a:prstGeom>
          <a:ln>
            <a:solidFill>
              <a:srgbClr val="47977C"/>
            </a:solidFill>
            <a:bevel/>
          </a:ln>
        </p:spPr>
        <p:txBody>
          <a:bodyPr lIns="27093" tIns="27093" rIns="27093" bIns="27093" anchor="ctr"/>
          <a:lstStyle/>
          <a:p>
            <a:pPr>
              <a:spcBef>
                <a:spcPts val="2400"/>
              </a:spcBef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10237645" y="651271"/>
            <a:ext cx="2111716" cy="2111241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650510" y="651271"/>
            <a:ext cx="9347392" cy="2111241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xfrm>
            <a:off x="966522" y="967283"/>
            <a:ext cx="8708589" cy="1479217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825500">
              <a:lnSpc>
                <a:spcPct val="90000"/>
              </a:lnSpc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xfrm>
            <a:off x="10923309" y="1592213"/>
            <a:ext cx="1110041" cy="854288"/>
          </a:xfrm>
          <a:prstGeom prst="rect">
            <a:avLst/>
          </a:prstGeom>
        </p:spPr>
        <p:txBody>
          <a:bodyPr wrap="square" lIns="27093" tIns="27093" rIns="27093" bIns="27093" anchor="b"/>
          <a:lstStyle>
            <a:lvl1pPr algn="r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650510" y="6994491"/>
            <a:ext cx="11698851" cy="2107352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xfrm>
            <a:off x="971450" y="7310503"/>
            <a:ext cx="9951860" cy="701335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8255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71450" y="8011838"/>
            <a:ext cx="9951860" cy="773993"/>
          </a:xfrm>
          <a:prstGeom prst="rect">
            <a:avLst/>
          </a:prstGeom>
        </p:spPr>
        <p:txBody>
          <a:bodyPr lIns="27093" tIns="27093" rIns="27093" bIns="27093" anchor="t"/>
          <a:lstStyle>
            <a:lvl1pPr marL="0" indent="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Shape 170"/>
          <p:cNvSpPr/>
          <p:nvPr/>
        </p:nvSpPr>
        <p:spPr>
          <a:xfrm>
            <a:off x="655273" y="656034"/>
            <a:ext cx="11689326" cy="6093952"/>
          </a:xfrm>
          <a:prstGeom prst="rect">
            <a:avLst/>
          </a:prstGeom>
          <a:ln>
            <a:solidFill>
              <a:srgbClr val="47977C"/>
            </a:solidFill>
            <a:bevel/>
          </a:ln>
        </p:spPr>
        <p:txBody>
          <a:bodyPr lIns="27093" tIns="27093" rIns="27093" bIns="27093" anchor="ctr"/>
          <a:lstStyle/>
          <a:p>
            <a:pPr>
              <a:spcBef>
                <a:spcPts val="2400"/>
              </a:spcBef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0923309" y="7931543"/>
            <a:ext cx="1110041" cy="854288"/>
          </a:xfrm>
          <a:prstGeom prst="rect">
            <a:avLst/>
          </a:prstGeom>
        </p:spPr>
        <p:txBody>
          <a:bodyPr wrap="square" lIns="27093" tIns="27093" rIns="27093" bIns="27093" anchor="b"/>
          <a:lstStyle>
            <a:lvl1pPr algn="r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650510" y="648097"/>
            <a:ext cx="3721481" cy="8455256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11690712" y="2990375"/>
            <a:ext cx="658650" cy="6107787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11690956" y="651271"/>
            <a:ext cx="658405" cy="2111241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616496" y="654875"/>
            <a:ext cx="6843022" cy="8443716"/>
          </a:xfrm>
          <a:prstGeom prst="rect">
            <a:avLst/>
          </a:prstGeom>
          <a:ln>
            <a:solidFill>
              <a:srgbClr val="47977C"/>
            </a:solidFill>
            <a:bevel/>
          </a:ln>
        </p:spPr>
        <p:txBody>
          <a:bodyPr lIns="27093" tIns="27093" rIns="27093" bIns="27093" anchor="ctr"/>
          <a:lstStyle/>
          <a:p>
            <a:pPr>
              <a:spcBef>
                <a:spcPts val="2400"/>
              </a:spcBef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xfrm>
            <a:off x="966522" y="2762511"/>
            <a:ext cx="3079601" cy="2187536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8255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xfrm>
            <a:off x="967805" y="4950046"/>
            <a:ext cx="3077034" cy="3838776"/>
          </a:xfrm>
          <a:prstGeom prst="rect">
            <a:avLst/>
          </a:prstGeom>
        </p:spPr>
        <p:txBody>
          <a:bodyPr lIns="27093" tIns="27093" rIns="27093" bIns="27093" anchor="t"/>
          <a:lstStyle>
            <a:lvl1pPr marL="0" indent="0" defTabSz="825500">
              <a:spcBef>
                <a:spcPts val="200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defTabSz="825500">
              <a:spcBef>
                <a:spcPts val="200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defTabSz="825500">
              <a:spcBef>
                <a:spcPts val="200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defTabSz="825500">
              <a:spcBef>
                <a:spcPts val="200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defTabSz="825500">
              <a:spcBef>
                <a:spcPts val="200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" name="Shape 184"/>
          <p:cNvSpPr>
            <a:spLocks noGrp="1"/>
          </p:cNvSpPr>
          <p:nvPr>
            <p:ph type="sldNum" sz="quarter" idx="2"/>
          </p:nvPr>
        </p:nvSpPr>
        <p:spPr>
          <a:xfrm>
            <a:off x="971450" y="969300"/>
            <a:ext cx="1110042" cy="854287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l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7741205" y="648097"/>
            <a:ext cx="3721480" cy="8455256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11690712" y="2990375"/>
            <a:ext cx="658650" cy="6107787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11690956" y="651271"/>
            <a:ext cx="658405" cy="2111241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665393" y="654875"/>
            <a:ext cx="6843021" cy="8443716"/>
          </a:xfrm>
          <a:prstGeom prst="rect">
            <a:avLst/>
          </a:prstGeom>
          <a:ln>
            <a:solidFill>
              <a:srgbClr val="47977C"/>
            </a:solidFill>
            <a:bevel/>
          </a:ln>
        </p:spPr>
        <p:txBody>
          <a:bodyPr lIns="27093" tIns="27093" rIns="27093" bIns="27093" anchor="ctr"/>
          <a:lstStyle/>
          <a:p>
            <a:pPr>
              <a:spcBef>
                <a:spcPts val="2400"/>
              </a:spcBef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8068931" y="2762511"/>
            <a:ext cx="3079582" cy="2187536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8255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xfrm>
            <a:off x="8068931" y="4950046"/>
            <a:ext cx="3079337" cy="3838776"/>
          </a:xfrm>
          <a:prstGeom prst="rect">
            <a:avLst/>
          </a:prstGeom>
        </p:spPr>
        <p:txBody>
          <a:bodyPr lIns="27093" tIns="27093" rIns="27093" bIns="27093" anchor="t"/>
          <a:lstStyle>
            <a:lvl1pPr marL="0" indent="0" defTabSz="825500">
              <a:spcBef>
                <a:spcPts val="200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defTabSz="825500">
              <a:spcBef>
                <a:spcPts val="200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defTabSz="825500">
              <a:spcBef>
                <a:spcPts val="200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defTabSz="825500">
              <a:spcBef>
                <a:spcPts val="200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defTabSz="825500">
              <a:spcBef>
                <a:spcPts val="200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7" name="Shape 197"/>
          <p:cNvSpPr>
            <a:spLocks noGrp="1"/>
          </p:cNvSpPr>
          <p:nvPr>
            <p:ph type="sldNum" sz="quarter" idx="2"/>
          </p:nvPr>
        </p:nvSpPr>
        <p:spPr>
          <a:xfrm>
            <a:off x="10038472" y="969300"/>
            <a:ext cx="1110041" cy="854287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r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pic" idx="13"/>
          </p:nvPr>
        </p:nvSpPr>
        <p:spPr>
          <a:xfrm>
            <a:off x="650510" y="653288"/>
            <a:ext cx="10813767" cy="84450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11690712" y="2990375"/>
            <a:ext cx="658650" cy="6107787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11690956" y="651271"/>
            <a:ext cx="658405" cy="2111241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xfrm>
            <a:off x="10038111" y="969300"/>
            <a:ext cx="1110041" cy="854287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r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650510" y="6994491"/>
            <a:ext cx="11698851" cy="2107352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650510" y="651271"/>
            <a:ext cx="11698851" cy="6103477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4" name="Shape 254"/>
          <p:cNvSpPr>
            <a:spLocks noGrp="1"/>
          </p:cNvSpPr>
          <p:nvPr>
            <p:ph type="title"/>
          </p:nvPr>
        </p:nvSpPr>
        <p:spPr>
          <a:xfrm>
            <a:off x="1305949" y="1821570"/>
            <a:ext cx="9617360" cy="4277740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825500">
              <a:lnSpc>
                <a:spcPct val="90000"/>
              </a:lnSpc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xfrm>
            <a:off x="1305949" y="7654388"/>
            <a:ext cx="9617360" cy="806147"/>
          </a:xfrm>
          <a:prstGeom prst="rect">
            <a:avLst/>
          </a:prstGeom>
        </p:spPr>
        <p:txBody>
          <a:bodyPr lIns="27093" tIns="27093" rIns="27093" bIns="27093" anchor="t"/>
          <a:lstStyle>
            <a:lvl1pPr marL="0" indent="0" defTabSz="825500">
              <a:spcBef>
                <a:spcPts val="0"/>
              </a:spcBef>
              <a:buSzTx/>
              <a:buNone/>
              <a:defRPr sz="2200">
                <a:solidFill>
                  <a:srgbClr val="306A57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defTabSz="825500">
              <a:spcBef>
                <a:spcPts val="0"/>
              </a:spcBef>
              <a:buSzTx/>
              <a:buNone/>
              <a:defRPr sz="2200">
                <a:solidFill>
                  <a:srgbClr val="306A57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defTabSz="825500">
              <a:spcBef>
                <a:spcPts val="0"/>
              </a:spcBef>
              <a:buSzTx/>
              <a:buNone/>
              <a:defRPr sz="2200">
                <a:solidFill>
                  <a:srgbClr val="306A57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defTabSz="825500">
              <a:spcBef>
                <a:spcPts val="0"/>
              </a:spcBef>
              <a:buSzTx/>
              <a:buNone/>
              <a:defRPr sz="2200">
                <a:solidFill>
                  <a:srgbClr val="306A57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defTabSz="825500">
              <a:spcBef>
                <a:spcPts val="0"/>
              </a:spcBef>
              <a:buSzTx/>
              <a:buNone/>
              <a:defRPr sz="2200">
                <a:solidFill>
                  <a:srgbClr val="306A57"/>
                </a:solidFill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6" name="Shape 256"/>
          <p:cNvSpPr>
            <a:spLocks noGrp="1"/>
          </p:cNvSpPr>
          <p:nvPr>
            <p:ph type="sldNum" sz="quarter" idx="2"/>
          </p:nvPr>
        </p:nvSpPr>
        <p:spPr>
          <a:xfrm>
            <a:off x="10923309" y="967283"/>
            <a:ext cx="1110041" cy="854288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r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650510" y="6994491"/>
            <a:ext cx="11698851" cy="2107352"/>
          </a:xfrm>
          <a:prstGeom prst="rect">
            <a:avLst/>
          </a:prstGeom>
          <a:ln>
            <a:solidFill>
              <a:srgbClr val="47977C"/>
            </a:solidFill>
            <a:bevel/>
          </a:ln>
        </p:spPr>
        <p:txBody>
          <a:bodyPr lIns="27093" tIns="27093" rIns="27093" bIns="27093" anchor="ctr"/>
          <a:lstStyle/>
          <a:p>
            <a:pPr>
              <a:spcBef>
                <a:spcPts val="2400"/>
              </a:spcBef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650510" y="651271"/>
            <a:ext cx="11698851" cy="6103477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title"/>
          </p:nvPr>
        </p:nvSpPr>
        <p:spPr>
          <a:xfrm>
            <a:off x="1305949" y="1821570"/>
            <a:ext cx="9617361" cy="4277740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825500">
              <a:lnSpc>
                <a:spcPct val="90000"/>
              </a:lnSpc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xfrm>
            <a:off x="1305950" y="8046326"/>
            <a:ext cx="9617359" cy="655440"/>
          </a:xfrm>
          <a:prstGeom prst="rect">
            <a:avLst/>
          </a:prstGeom>
        </p:spPr>
        <p:txBody>
          <a:bodyPr lIns="27093" tIns="27093" rIns="27093" bIns="27093" anchor="t"/>
          <a:lstStyle>
            <a:lvl1pPr marL="0" indent="0" defTabSz="825500">
              <a:spcBef>
                <a:spcPts val="2400"/>
              </a:spcBef>
              <a:buSzTx/>
              <a:buNone/>
              <a:defRPr sz="2000"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defTabSz="825500">
              <a:spcBef>
                <a:spcPts val="2400"/>
              </a:spcBef>
              <a:buSzTx/>
              <a:buNone/>
              <a:defRPr sz="2000"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defTabSz="825500">
              <a:spcBef>
                <a:spcPts val="2400"/>
              </a:spcBef>
              <a:buSzTx/>
              <a:buNone/>
              <a:defRPr sz="2000"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defTabSz="825500">
              <a:spcBef>
                <a:spcPts val="2400"/>
              </a:spcBef>
              <a:buSzTx/>
              <a:buNone/>
              <a:defRPr sz="2000"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defTabSz="825500">
              <a:spcBef>
                <a:spcPts val="2400"/>
              </a:spcBef>
              <a:buSzTx/>
              <a:buNone/>
              <a:defRPr sz="2000"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hape 267"/>
          <p:cNvSpPr>
            <a:spLocks noGrp="1"/>
          </p:cNvSpPr>
          <p:nvPr>
            <p:ph type="body" sz="quarter" idx="13"/>
          </p:nvPr>
        </p:nvSpPr>
        <p:spPr>
          <a:xfrm>
            <a:off x="1305949" y="7496839"/>
            <a:ext cx="850790" cy="549488"/>
          </a:xfrm>
          <a:prstGeom prst="rect">
            <a:avLst/>
          </a:prstGeom>
        </p:spPr>
        <p:txBody>
          <a:bodyPr wrap="none" lIns="27093" tIns="27093" rIns="27093" bIns="27093">
            <a:spAutoFit/>
          </a:bodyPr>
          <a:lstStyle>
            <a:lvl1pPr marL="0" indent="0" defTabSz="825500">
              <a:spcBef>
                <a:spcPts val="0"/>
              </a:spcBef>
              <a:buSzTx/>
              <a:buNone/>
              <a:defRPr sz="3400">
                <a:solidFill>
                  <a:srgbClr val="47977C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True</a:t>
            </a:r>
          </a:p>
        </p:txBody>
      </p:sp>
      <p:sp>
        <p:nvSpPr>
          <p:cNvPr id="268" name="Shape 268"/>
          <p:cNvSpPr>
            <a:spLocks noGrp="1"/>
          </p:cNvSpPr>
          <p:nvPr>
            <p:ph type="sldNum" sz="quarter" idx="2"/>
          </p:nvPr>
        </p:nvSpPr>
        <p:spPr>
          <a:xfrm>
            <a:off x="10923309" y="967283"/>
            <a:ext cx="1110041" cy="854288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r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650510" y="652859"/>
            <a:ext cx="10809008" cy="8445732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11690712" y="2990375"/>
            <a:ext cx="658650" cy="6107787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11690956" y="651271"/>
            <a:ext cx="658405" cy="2111241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3"/>
          </p:nvPr>
        </p:nvSpPr>
        <p:spPr>
          <a:xfrm>
            <a:off x="1279486" y="7192236"/>
            <a:ext cx="9551055" cy="955887"/>
          </a:xfrm>
          <a:prstGeom prst="rect">
            <a:avLst/>
          </a:prstGeom>
        </p:spPr>
        <p:txBody>
          <a:bodyPr lIns="27093" tIns="27093" rIns="27093" bIns="27093" anchor="b">
            <a:spAutoFit/>
          </a:bodyPr>
          <a:lstStyle>
            <a:lvl1pPr marL="0" indent="0" defTabSz="825500">
              <a:lnSpc>
                <a:spcPct val="90000"/>
              </a:lnSpc>
              <a:spcBef>
                <a:spcPts val="0"/>
              </a:spcBef>
              <a:buSzTx/>
              <a:buNone/>
              <a:defRPr sz="6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4"/>
          </p:nvPr>
        </p:nvSpPr>
        <p:spPr>
          <a:xfrm>
            <a:off x="1520112" y="8157950"/>
            <a:ext cx="9069804" cy="308188"/>
          </a:xfrm>
          <a:prstGeom prst="rect">
            <a:avLst/>
          </a:prstGeom>
        </p:spPr>
        <p:txBody>
          <a:bodyPr lIns="27093" tIns="27093" rIns="27093" bIns="27093">
            <a:spAutoFit/>
          </a:bodyPr>
          <a:lstStyle>
            <a:lvl1pPr marL="0" indent="0" defTabSz="825500">
              <a:spcBef>
                <a:spcPts val="0"/>
              </a:spcBef>
              <a:buSzTx/>
              <a:buNone/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- Attribution Line</a:t>
            </a:r>
          </a:p>
        </p:txBody>
      </p:sp>
      <p:sp>
        <p:nvSpPr>
          <p:cNvPr id="280" name="Shape 280"/>
          <p:cNvSpPr>
            <a:spLocks noGrp="1"/>
          </p:cNvSpPr>
          <p:nvPr>
            <p:ph type="sldNum" sz="quarter" idx="2"/>
          </p:nvPr>
        </p:nvSpPr>
        <p:spPr>
          <a:xfrm>
            <a:off x="10030273" y="969300"/>
            <a:ext cx="1110042" cy="854287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r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650510" y="6994491"/>
            <a:ext cx="11698851" cy="2107352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650510" y="651271"/>
            <a:ext cx="11698851" cy="6103477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title"/>
          </p:nvPr>
        </p:nvSpPr>
        <p:spPr>
          <a:xfrm>
            <a:off x="1305949" y="7488597"/>
            <a:ext cx="9617361" cy="557730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825500">
              <a:defRPr sz="4400">
                <a:solidFill>
                  <a:srgbClr val="47977C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90" name="Shape 290"/>
          <p:cNvSpPr>
            <a:spLocks noGrp="1"/>
          </p:cNvSpPr>
          <p:nvPr>
            <p:ph type="body" sz="quarter" idx="1"/>
          </p:nvPr>
        </p:nvSpPr>
        <p:spPr>
          <a:xfrm>
            <a:off x="1305949" y="8046326"/>
            <a:ext cx="9617361" cy="655440"/>
          </a:xfrm>
          <a:prstGeom prst="rect">
            <a:avLst/>
          </a:prstGeom>
        </p:spPr>
        <p:txBody>
          <a:bodyPr lIns="27093" tIns="27093" rIns="27093" bIns="27093" anchor="t"/>
          <a:lstStyle>
            <a:lvl1pPr marL="0" indent="0" defTabSz="825500">
              <a:spcBef>
                <a:spcPts val="0"/>
              </a:spcBef>
              <a:buSzTx/>
              <a:buNone/>
              <a:defRPr sz="2200">
                <a:solidFill>
                  <a:srgbClr val="306A57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defTabSz="825500">
              <a:spcBef>
                <a:spcPts val="0"/>
              </a:spcBef>
              <a:buSzTx/>
              <a:buNone/>
              <a:defRPr sz="2200">
                <a:solidFill>
                  <a:srgbClr val="306A57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defTabSz="825500">
              <a:spcBef>
                <a:spcPts val="0"/>
              </a:spcBef>
              <a:buSzTx/>
              <a:buNone/>
              <a:defRPr sz="2200">
                <a:solidFill>
                  <a:srgbClr val="306A57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defTabSz="825500">
              <a:spcBef>
                <a:spcPts val="0"/>
              </a:spcBef>
              <a:buSzTx/>
              <a:buNone/>
              <a:defRPr sz="2200">
                <a:solidFill>
                  <a:srgbClr val="306A57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defTabSz="825500">
              <a:spcBef>
                <a:spcPts val="0"/>
              </a:spcBef>
              <a:buSzTx/>
              <a:buNone/>
              <a:defRPr sz="2200">
                <a:solidFill>
                  <a:srgbClr val="306A57"/>
                </a:solidFill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sz="quarter" idx="13"/>
          </p:nvPr>
        </p:nvSpPr>
        <p:spPr>
          <a:xfrm>
            <a:off x="1305949" y="5143422"/>
            <a:ext cx="9617361" cy="955888"/>
          </a:xfrm>
          <a:prstGeom prst="rect">
            <a:avLst/>
          </a:prstGeom>
        </p:spPr>
        <p:txBody>
          <a:bodyPr lIns="27093" tIns="27093" rIns="27093" bIns="27093" anchor="b">
            <a:spAutoFit/>
          </a:bodyPr>
          <a:lstStyle>
            <a:lvl1pPr marL="0" indent="0" defTabSz="825500">
              <a:lnSpc>
                <a:spcPct val="90000"/>
              </a:lnSpc>
              <a:spcBef>
                <a:spcPts val="0"/>
              </a:spcBef>
              <a:buSzTx/>
              <a:buNone/>
              <a:defRPr sz="6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292" name="Shape 292"/>
          <p:cNvSpPr>
            <a:spLocks noGrp="1"/>
          </p:cNvSpPr>
          <p:nvPr>
            <p:ph type="sldNum" sz="quarter" idx="2"/>
          </p:nvPr>
        </p:nvSpPr>
        <p:spPr>
          <a:xfrm>
            <a:off x="10923309" y="967283"/>
            <a:ext cx="1110041" cy="854288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r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Sub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pic" sz="half" idx="13"/>
          </p:nvPr>
        </p:nvSpPr>
        <p:spPr>
          <a:xfrm>
            <a:off x="7629574" y="651271"/>
            <a:ext cx="4719906" cy="844706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Shape 23"/>
          <p:cNvSpPr/>
          <p:nvPr/>
        </p:nvSpPr>
        <p:spPr>
          <a:xfrm>
            <a:off x="650510" y="651271"/>
            <a:ext cx="6739321" cy="8446890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287462" y="3129289"/>
            <a:ext cx="5465417" cy="3490855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825500">
              <a:lnSpc>
                <a:spcPct val="90000"/>
              </a:lnSpc>
              <a:defRPr sz="6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1289080" y="6620143"/>
            <a:ext cx="5462181" cy="1845995"/>
          </a:xfrm>
          <a:prstGeom prst="rect">
            <a:avLst/>
          </a:prstGeom>
        </p:spPr>
        <p:txBody>
          <a:bodyPr lIns="27093" tIns="27093" rIns="27093" bIns="27093" anchor="t"/>
          <a:lstStyle>
            <a:lvl1pPr marL="0" indent="0" defTabSz="825500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defTabSz="825500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defTabSz="825500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defTabSz="825500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defTabSz="825500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971450" y="967283"/>
            <a:ext cx="1110042" cy="854288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l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650510" y="6994491"/>
            <a:ext cx="11698851" cy="2107352"/>
          </a:xfrm>
          <a:prstGeom prst="rect">
            <a:avLst/>
          </a:prstGeom>
          <a:ln>
            <a:solidFill>
              <a:srgbClr val="47977C"/>
            </a:solidFill>
            <a:bevel/>
          </a:ln>
        </p:spPr>
        <p:txBody>
          <a:bodyPr lIns="27093" tIns="27093" rIns="27093" bIns="27093" anchor="ctr"/>
          <a:lstStyle/>
          <a:p>
            <a:pPr>
              <a:spcBef>
                <a:spcPts val="2400"/>
              </a:spcBef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650510" y="651271"/>
            <a:ext cx="11698851" cy="6103477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Shape 301"/>
          <p:cNvSpPr>
            <a:spLocks noGrp="1"/>
          </p:cNvSpPr>
          <p:nvPr>
            <p:ph type="title"/>
          </p:nvPr>
        </p:nvSpPr>
        <p:spPr>
          <a:xfrm>
            <a:off x="1305949" y="2902828"/>
            <a:ext cx="9617360" cy="3196482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825500">
              <a:lnSpc>
                <a:spcPct val="90000"/>
              </a:lnSpc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02" name="Shape 302"/>
          <p:cNvSpPr>
            <a:spLocks noGrp="1"/>
          </p:cNvSpPr>
          <p:nvPr>
            <p:ph type="body" sz="quarter" idx="1"/>
          </p:nvPr>
        </p:nvSpPr>
        <p:spPr>
          <a:xfrm>
            <a:off x="1305949" y="7638222"/>
            <a:ext cx="9617360" cy="816208"/>
          </a:xfrm>
          <a:prstGeom prst="rect">
            <a:avLst/>
          </a:prstGeom>
        </p:spPr>
        <p:txBody>
          <a:bodyPr lIns="27093" tIns="27093" rIns="27093" bIns="27093" anchor="t"/>
          <a:lstStyle>
            <a:lvl1pPr marL="0" indent="0" defTabSz="825500">
              <a:spcBef>
                <a:spcPts val="24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defTabSz="825500">
              <a:spcBef>
                <a:spcPts val="24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defTabSz="825500">
              <a:spcBef>
                <a:spcPts val="24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defTabSz="825500">
              <a:spcBef>
                <a:spcPts val="24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defTabSz="825500">
              <a:spcBef>
                <a:spcPts val="24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3" name="Shape 303"/>
          <p:cNvSpPr>
            <a:spLocks noGrp="1"/>
          </p:cNvSpPr>
          <p:nvPr>
            <p:ph type="sldNum" sz="quarter" idx="2"/>
          </p:nvPr>
        </p:nvSpPr>
        <p:spPr>
          <a:xfrm>
            <a:off x="10923309" y="967283"/>
            <a:ext cx="1110041" cy="854288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r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/>
          </p:cNvSpPr>
          <p:nvPr>
            <p:ph type="pic" sz="half" idx="13"/>
          </p:nvPr>
        </p:nvSpPr>
        <p:spPr>
          <a:xfrm>
            <a:off x="7629573" y="651271"/>
            <a:ext cx="4719907" cy="8450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650510" y="6994491"/>
            <a:ext cx="6739322" cy="2107352"/>
          </a:xfrm>
          <a:prstGeom prst="rect">
            <a:avLst/>
          </a:prstGeom>
          <a:ln>
            <a:solidFill>
              <a:srgbClr val="47977C"/>
            </a:solidFill>
            <a:bevel/>
          </a:ln>
        </p:spPr>
        <p:txBody>
          <a:bodyPr lIns="27093" tIns="27093" rIns="27093" bIns="27093" anchor="ctr"/>
          <a:lstStyle/>
          <a:p>
            <a:pPr>
              <a:spcBef>
                <a:spcPts val="2400"/>
              </a:spcBef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650510" y="651271"/>
            <a:ext cx="6739321" cy="6103477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Shape 313"/>
          <p:cNvSpPr>
            <a:spLocks noGrp="1"/>
          </p:cNvSpPr>
          <p:nvPr>
            <p:ph type="title"/>
          </p:nvPr>
        </p:nvSpPr>
        <p:spPr>
          <a:xfrm>
            <a:off x="1310878" y="2666582"/>
            <a:ext cx="5418586" cy="3432728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825500">
              <a:lnSpc>
                <a:spcPct val="90000"/>
              </a:lnSpc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14" name="Shape 314"/>
          <p:cNvSpPr>
            <a:spLocks noGrp="1"/>
          </p:cNvSpPr>
          <p:nvPr>
            <p:ph type="body" sz="quarter" idx="1"/>
          </p:nvPr>
        </p:nvSpPr>
        <p:spPr>
          <a:xfrm>
            <a:off x="1310878" y="7638222"/>
            <a:ext cx="5418587" cy="816208"/>
          </a:xfrm>
          <a:prstGeom prst="rect">
            <a:avLst/>
          </a:prstGeom>
        </p:spPr>
        <p:txBody>
          <a:bodyPr lIns="27093" tIns="27093" rIns="27093" bIns="27093" anchor="t"/>
          <a:lstStyle>
            <a:lvl1pPr marL="0" indent="0" defTabSz="825500">
              <a:spcBef>
                <a:spcPts val="24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defTabSz="825500">
              <a:spcBef>
                <a:spcPts val="24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defTabSz="825500">
              <a:spcBef>
                <a:spcPts val="24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defTabSz="825500">
              <a:spcBef>
                <a:spcPts val="24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defTabSz="825500">
              <a:spcBef>
                <a:spcPts val="240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5" name="Shape 315"/>
          <p:cNvSpPr>
            <a:spLocks noGrp="1"/>
          </p:cNvSpPr>
          <p:nvPr>
            <p:ph type="sldNum" sz="quarter" idx="2"/>
          </p:nvPr>
        </p:nvSpPr>
        <p:spPr>
          <a:xfrm>
            <a:off x="965837" y="978991"/>
            <a:ext cx="1110041" cy="854288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l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e &amp;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652098" y="3003843"/>
            <a:ext cx="11695676" cy="6092731"/>
          </a:xfrm>
          <a:prstGeom prst="rect">
            <a:avLst/>
          </a:prstGeom>
          <a:ln>
            <a:solidFill>
              <a:srgbClr val="47977C"/>
            </a:solidFill>
            <a:bevel/>
          </a:ln>
        </p:spPr>
        <p:txBody>
          <a:bodyPr lIns="27093" tIns="27093" rIns="27093" bIns="27093" anchor="ctr"/>
          <a:lstStyle/>
          <a:p>
            <a:pPr>
              <a:spcBef>
                <a:spcPts val="2400"/>
              </a:spcBef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10237645" y="651271"/>
            <a:ext cx="2111716" cy="2111241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650510" y="651271"/>
            <a:ext cx="9347392" cy="2111241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5" name="Shape 325"/>
          <p:cNvSpPr>
            <a:spLocks noGrp="1"/>
          </p:cNvSpPr>
          <p:nvPr>
            <p:ph type="title"/>
          </p:nvPr>
        </p:nvSpPr>
        <p:spPr>
          <a:xfrm>
            <a:off x="970951" y="967283"/>
            <a:ext cx="8710940" cy="1479217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825500">
              <a:lnSpc>
                <a:spcPct val="90000"/>
              </a:lnSpc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26" name="Shape 326"/>
          <p:cNvSpPr>
            <a:spLocks noGrp="1"/>
          </p:cNvSpPr>
          <p:nvPr>
            <p:ph type="body" sz="quarter" idx="13"/>
          </p:nvPr>
        </p:nvSpPr>
        <p:spPr>
          <a:xfrm>
            <a:off x="1313170" y="3655426"/>
            <a:ext cx="4861511" cy="549487"/>
          </a:xfrm>
          <a:prstGeom prst="rect">
            <a:avLst/>
          </a:prstGeom>
        </p:spPr>
        <p:txBody>
          <a:bodyPr lIns="27093" tIns="27093" rIns="27093" bIns="27093">
            <a:spAutoFit/>
          </a:bodyPr>
          <a:lstStyle/>
          <a:p>
            <a:pPr marL="0" indent="0" defTabSz="825500">
              <a:spcBef>
                <a:spcPts val="0"/>
              </a:spcBef>
              <a:buSzTx/>
              <a:buNone/>
              <a:defRPr sz="3400">
                <a:solidFill>
                  <a:srgbClr val="47977C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27" name="Shape 327"/>
          <p:cNvSpPr>
            <a:spLocks noGrp="1"/>
          </p:cNvSpPr>
          <p:nvPr>
            <p:ph type="body" sz="quarter" idx="14"/>
          </p:nvPr>
        </p:nvSpPr>
        <p:spPr>
          <a:xfrm>
            <a:off x="1310878" y="4310865"/>
            <a:ext cx="4866095" cy="346287"/>
          </a:xfrm>
          <a:prstGeom prst="rect">
            <a:avLst/>
          </a:prstGeom>
        </p:spPr>
        <p:txBody>
          <a:bodyPr lIns="27093" tIns="27093" rIns="27093" bIns="27093" anchor="t">
            <a:spAutoFit/>
          </a:bodyPr>
          <a:lstStyle/>
          <a:p>
            <a:pPr marL="0" indent="0" defTabSz="825500">
              <a:spcBef>
                <a:spcPts val="2400"/>
              </a:spcBef>
              <a:buSzTx/>
              <a:buNone/>
              <a:defRPr sz="2000"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28" name="Shape 328"/>
          <p:cNvSpPr>
            <a:spLocks noGrp="1"/>
          </p:cNvSpPr>
          <p:nvPr>
            <p:ph type="body" sz="quarter" idx="15"/>
          </p:nvPr>
        </p:nvSpPr>
        <p:spPr>
          <a:xfrm>
            <a:off x="6835797" y="3655426"/>
            <a:ext cx="4861511" cy="549487"/>
          </a:xfrm>
          <a:prstGeom prst="rect">
            <a:avLst/>
          </a:prstGeom>
        </p:spPr>
        <p:txBody>
          <a:bodyPr lIns="27093" tIns="27093" rIns="27093" bIns="27093">
            <a:spAutoFit/>
          </a:bodyPr>
          <a:lstStyle/>
          <a:p>
            <a:pPr marL="0" indent="0" defTabSz="825500">
              <a:spcBef>
                <a:spcPts val="0"/>
              </a:spcBef>
              <a:buSzTx/>
              <a:buNone/>
              <a:defRPr sz="3400">
                <a:solidFill>
                  <a:srgbClr val="47977C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29" name="Shape 329"/>
          <p:cNvSpPr>
            <a:spLocks noGrp="1"/>
          </p:cNvSpPr>
          <p:nvPr>
            <p:ph type="body" sz="quarter" idx="16"/>
          </p:nvPr>
        </p:nvSpPr>
        <p:spPr>
          <a:xfrm>
            <a:off x="6842773" y="4310865"/>
            <a:ext cx="4851149" cy="346287"/>
          </a:xfrm>
          <a:prstGeom prst="rect">
            <a:avLst/>
          </a:prstGeom>
        </p:spPr>
        <p:txBody>
          <a:bodyPr lIns="27093" tIns="27093" rIns="27093" bIns="27093" anchor="t">
            <a:spAutoFit/>
          </a:bodyPr>
          <a:lstStyle/>
          <a:p>
            <a:pPr marL="0" indent="0" defTabSz="825500">
              <a:spcBef>
                <a:spcPts val="2400"/>
              </a:spcBef>
              <a:buSzTx/>
              <a:buNone/>
              <a:defRPr sz="2000"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30" name="Shape 330"/>
          <p:cNvSpPr>
            <a:spLocks noGrp="1"/>
          </p:cNvSpPr>
          <p:nvPr>
            <p:ph type="sldNum" sz="quarter" idx="2"/>
          </p:nvPr>
        </p:nvSpPr>
        <p:spPr>
          <a:xfrm>
            <a:off x="10923309" y="1592213"/>
            <a:ext cx="1110041" cy="854287"/>
          </a:xfrm>
          <a:prstGeom prst="rect">
            <a:avLst/>
          </a:prstGeom>
        </p:spPr>
        <p:txBody>
          <a:bodyPr wrap="square" lIns="27093" tIns="27093" rIns="27093" bIns="27093" anchor="b"/>
          <a:lstStyle>
            <a:lvl1pPr algn="r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Col. Compare &amp;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/>
        </p:nvSpPr>
        <p:spPr>
          <a:xfrm>
            <a:off x="652098" y="3003843"/>
            <a:ext cx="11695676" cy="6092731"/>
          </a:xfrm>
          <a:prstGeom prst="rect">
            <a:avLst/>
          </a:prstGeom>
          <a:ln>
            <a:solidFill>
              <a:srgbClr val="47977C"/>
            </a:solidFill>
            <a:bevel/>
          </a:ln>
        </p:spPr>
        <p:txBody>
          <a:bodyPr lIns="27093" tIns="27093" rIns="27093" bIns="27093" anchor="ctr"/>
          <a:lstStyle/>
          <a:p>
            <a:pPr>
              <a:spcBef>
                <a:spcPts val="2400"/>
              </a:spcBef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10237645" y="651271"/>
            <a:ext cx="2111716" cy="2111241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650510" y="651271"/>
            <a:ext cx="9347392" cy="2111241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Shape 340"/>
          <p:cNvSpPr>
            <a:spLocks noGrp="1"/>
          </p:cNvSpPr>
          <p:nvPr>
            <p:ph type="title"/>
          </p:nvPr>
        </p:nvSpPr>
        <p:spPr>
          <a:xfrm>
            <a:off x="970458" y="967283"/>
            <a:ext cx="8711433" cy="1479217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825500">
              <a:lnSpc>
                <a:spcPct val="90000"/>
              </a:lnSpc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41" name="Shape 341"/>
          <p:cNvSpPr>
            <a:spLocks noGrp="1"/>
          </p:cNvSpPr>
          <p:nvPr>
            <p:ph type="body" sz="quarter" idx="13"/>
          </p:nvPr>
        </p:nvSpPr>
        <p:spPr>
          <a:xfrm>
            <a:off x="983158" y="3655426"/>
            <a:ext cx="3352801" cy="549487"/>
          </a:xfrm>
          <a:prstGeom prst="rect">
            <a:avLst/>
          </a:prstGeom>
        </p:spPr>
        <p:txBody>
          <a:bodyPr lIns="27093" tIns="27093" rIns="27093" bIns="27093" anchor="b">
            <a:spAutoFit/>
          </a:bodyPr>
          <a:lstStyle/>
          <a:p>
            <a:pPr marL="0" indent="0" defTabSz="825500">
              <a:spcBef>
                <a:spcPts val="0"/>
              </a:spcBef>
              <a:buSzTx/>
              <a:buNone/>
              <a:defRPr sz="3400">
                <a:solidFill>
                  <a:srgbClr val="47977C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42" name="Shape 342"/>
          <p:cNvSpPr>
            <a:spLocks noGrp="1"/>
          </p:cNvSpPr>
          <p:nvPr>
            <p:ph type="body" sz="quarter" idx="14"/>
          </p:nvPr>
        </p:nvSpPr>
        <p:spPr>
          <a:xfrm>
            <a:off x="983158" y="4330154"/>
            <a:ext cx="3352801" cy="346288"/>
          </a:xfrm>
          <a:prstGeom prst="rect">
            <a:avLst/>
          </a:prstGeom>
        </p:spPr>
        <p:txBody>
          <a:bodyPr lIns="27093" tIns="27093" rIns="27093" bIns="27093" anchor="t">
            <a:spAutoFit/>
          </a:bodyPr>
          <a:lstStyle/>
          <a:p>
            <a:pPr marL="0" indent="0" defTabSz="825500">
              <a:spcBef>
                <a:spcPts val="2400"/>
              </a:spcBef>
              <a:buSzTx/>
              <a:buNone/>
              <a:defRPr sz="2000"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43" name="Shape 343"/>
          <p:cNvSpPr>
            <a:spLocks noGrp="1"/>
          </p:cNvSpPr>
          <p:nvPr>
            <p:ph type="body" sz="quarter" idx="15"/>
          </p:nvPr>
        </p:nvSpPr>
        <p:spPr>
          <a:xfrm>
            <a:off x="4823535" y="3655426"/>
            <a:ext cx="3352801" cy="549487"/>
          </a:xfrm>
          <a:prstGeom prst="rect">
            <a:avLst/>
          </a:prstGeom>
        </p:spPr>
        <p:txBody>
          <a:bodyPr lIns="27093" tIns="27093" rIns="27093" bIns="27093" anchor="b">
            <a:spAutoFit/>
          </a:bodyPr>
          <a:lstStyle/>
          <a:p>
            <a:pPr marL="0" indent="0" defTabSz="825500">
              <a:spcBef>
                <a:spcPts val="0"/>
              </a:spcBef>
              <a:buSzTx/>
              <a:buNone/>
              <a:defRPr sz="3400">
                <a:solidFill>
                  <a:srgbClr val="47977C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44" name="Shape 344"/>
          <p:cNvSpPr>
            <a:spLocks noGrp="1"/>
          </p:cNvSpPr>
          <p:nvPr>
            <p:ph type="body" sz="quarter" idx="16"/>
          </p:nvPr>
        </p:nvSpPr>
        <p:spPr>
          <a:xfrm>
            <a:off x="4823535" y="4330154"/>
            <a:ext cx="3352801" cy="346288"/>
          </a:xfrm>
          <a:prstGeom prst="rect">
            <a:avLst/>
          </a:prstGeom>
        </p:spPr>
        <p:txBody>
          <a:bodyPr lIns="27093" tIns="27093" rIns="27093" bIns="27093" anchor="t">
            <a:spAutoFit/>
          </a:bodyPr>
          <a:lstStyle/>
          <a:p>
            <a:pPr marL="0" indent="0" defTabSz="825500">
              <a:spcBef>
                <a:spcPts val="2400"/>
              </a:spcBef>
              <a:buSzTx/>
              <a:buNone/>
              <a:defRPr sz="2000"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45" name="Shape 345"/>
          <p:cNvSpPr>
            <a:spLocks noGrp="1"/>
          </p:cNvSpPr>
          <p:nvPr>
            <p:ph type="body" sz="quarter" idx="17"/>
          </p:nvPr>
        </p:nvSpPr>
        <p:spPr>
          <a:xfrm>
            <a:off x="8668496" y="3655426"/>
            <a:ext cx="3352801" cy="549487"/>
          </a:xfrm>
          <a:prstGeom prst="rect">
            <a:avLst/>
          </a:prstGeom>
        </p:spPr>
        <p:txBody>
          <a:bodyPr lIns="27093" tIns="27093" rIns="27093" bIns="27093" anchor="b">
            <a:spAutoFit/>
          </a:bodyPr>
          <a:lstStyle/>
          <a:p>
            <a:pPr marL="0" indent="0" defTabSz="825500">
              <a:spcBef>
                <a:spcPts val="0"/>
              </a:spcBef>
              <a:buSzTx/>
              <a:buNone/>
              <a:defRPr sz="3400">
                <a:solidFill>
                  <a:srgbClr val="47977C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46" name="Shape 346"/>
          <p:cNvSpPr>
            <a:spLocks noGrp="1"/>
          </p:cNvSpPr>
          <p:nvPr>
            <p:ph type="body" sz="quarter" idx="18"/>
          </p:nvPr>
        </p:nvSpPr>
        <p:spPr>
          <a:xfrm>
            <a:off x="8663913" y="4330154"/>
            <a:ext cx="3352801" cy="346288"/>
          </a:xfrm>
          <a:prstGeom prst="rect">
            <a:avLst/>
          </a:prstGeom>
        </p:spPr>
        <p:txBody>
          <a:bodyPr lIns="27093" tIns="27093" rIns="27093" bIns="27093" anchor="t">
            <a:spAutoFit/>
          </a:bodyPr>
          <a:lstStyle/>
          <a:p>
            <a:pPr marL="0" indent="0" defTabSz="825500">
              <a:spcBef>
                <a:spcPts val="2400"/>
              </a:spcBef>
              <a:buSzTx/>
              <a:buNone/>
              <a:defRPr sz="2000"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47" name="Shape 347"/>
          <p:cNvSpPr>
            <a:spLocks noGrp="1"/>
          </p:cNvSpPr>
          <p:nvPr>
            <p:ph type="sldNum" sz="quarter" idx="2"/>
          </p:nvPr>
        </p:nvSpPr>
        <p:spPr>
          <a:xfrm>
            <a:off x="10923309" y="1592213"/>
            <a:ext cx="1110041" cy="854287"/>
          </a:xfrm>
          <a:prstGeom prst="rect">
            <a:avLst/>
          </a:prstGeom>
        </p:spPr>
        <p:txBody>
          <a:bodyPr wrap="square" lIns="27093" tIns="27093" rIns="27093" bIns="27093" anchor="b"/>
          <a:lstStyle>
            <a:lvl1pPr algn="r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ercentage Comp. &amp;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/>
        </p:nvSpPr>
        <p:spPr>
          <a:xfrm>
            <a:off x="650510" y="652859"/>
            <a:ext cx="10809008" cy="8445732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11690712" y="2990375"/>
            <a:ext cx="658650" cy="6107787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11690956" y="651271"/>
            <a:ext cx="658405" cy="2111241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quarter" idx="13"/>
          </p:nvPr>
        </p:nvSpPr>
        <p:spPr>
          <a:xfrm>
            <a:off x="1292046" y="3306387"/>
            <a:ext cx="4518641" cy="549487"/>
          </a:xfrm>
          <a:prstGeom prst="rect">
            <a:avLst/>
          </a:prstGeom>
        </p:spPr>
        <p:txBody>
          <a:bodyPr lIns="27093" tIns="27093" rIns="27093" bIns="27093" anchor="b">
            <a:spAutoFit/>
          </a:bodyPr>
          <a:lstStyle/>
          <a:p>
            <a:pPr marL="0" indent="0" algn="ctr" defTabSz="825500">
              <a:spcBef>
                <a:spcPts val="0"/>
              </a:spcBef>
              <a:buSzTx/>
              <a:buNone/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body" sz="quarter" idx="14"/>
          </p:nvPr>
        </p:nvSpPr>
        <p:spPr>
          <a:xfrm>
            <a:off x="1289754" y="3855873"/>
            <a:ext cx="4523225" cy="371688"/>
          </a:xfrm>
          <a:prstGeom prst="rect">
            <a:avLst/>
          </a:prstGeom>
        </p:spPr>
        <p:txBody>
          <a:bodyPr lIns="27093" tIns="27093" rIns="27093" bIns="27093" anchor="t">
            <a:spAutoFit/>
          </a:bodyPr>
          <a:lstStyle/>
          <a:p>
            <a:pPr marL="0" indent="0" algn="ctr" defTabSz="825500">
              <a:spcBef>
                <a:spcPts val="200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5"/>
          </p:nvPr>
        </p:nvSpPr>
        <p:spPr>
          <a:xfrm>
            <a:off x="1287462" y="1294563"/>
            <a:ext cx="4527808" cy="1438488"/>
          </a:xfrm>
          <a:prstGeom prst="rect">
            <a:avLst/>
          </a:prstGeom>
        </p:spPr>
        <p:txBody>
          <a:bodyPr lIns="27093" tIns="27093" rIns="27093" bIns="27093">
            <a:spAutoFit/>
          </a:bodyPr>
          <a:lstStyle>
            <a:lvl1pPr marL="0" indent="0" algn="ctr" defTabSz="825500">
              <a:spcBef>
                <a:spcPts val="0"/>
              </a:spcBef>
              <a:buSzTx/>
              <a:buNone/>
              <a:defRPr sz="9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68%</a:t>
            </a:r>
          </a:p>
        </p:txBody>
      </p:sp>
      <p:sp>
        <p:nvSpPr>
          <p:cNvPr id="360" name="Shape 360"/>
          <p:cNvSpPr>
            <a:spLocks noGrp="1"/>
          </p:cNvSpPr>
          <p:nvPr>
            <p:ph type="body" sz="quarter" idx="16"/>
          </p:nvPr>
        </p:nvSpPr>
        <p:spPr>
          <a:xfrm>
            <a:off x="6297049" y="3306387"/>
            <a:ext cx="4518641" cy="549487"/>
          </a:xfrm>
          <a:prstGeom prst="rect">
            <a:avLst/>
          </a:prstGeom>
        </p:spPr>
        <p:txBody>
          <a:bodyPr lIns="27093" tIns="27093" rIns="27093" bIns="27093" anchor="b">
            <a:spAutoFit/>
          </a:bodyPr>
          <a:lstStyle/>
          <a:p>
            <a:pPr marL="0" indent="0" algn="ctr" defTabSz="825500">
              <a:spcBef>
                <a:spcPts val="0"/>
              </a:spcBef>
              <a:buSzTx/>
              <a:buNone/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body" sz="quarter" idx="17"/>
          </p:nvPr>
        </p:nvSpPr>
        <p:spPr>
          <a:xfrm>
            <a:off x="6294757" y="3855873"/>
            <a:ext cx="4532737" cy="371688"/>
          </a:xfrm>
          <a:prstGeom prst="rect">
            <a:avLst/>
          </a:prstGeom>
        </p:spPr>
        <p:txBody>
          <a:bodyPr lIns="27093" tIns="27093" rIns="27093" bIns="27093" anchor="t">
            <a:spAutoFit/>
          </a:bodyPr>
          <a:lstStyle/>
          <a:p>
            <a:pPr marL="0" indent="0" algn="ctr" defTabSz="825500">
              <a:spcBef>
                <a:spcPts val="200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62" name="Shape 362"/>
          <p:cNvSpPr>
            <a:spLocks noGrp="1"/>
          </p:cNvSpPr>
          <p:nvPr>
            <p:ph type="body" sz="quarter" idx="18"/>
          </p:nvPr>
        </p:nvSpPr>
        <p:spPr>
          <a:xfrm>
            <a:off x="6294757" y="1294563"/>
            <a:ext cx="4523225" cy="1438488"/>
          </a:xfrm>
          <a:prstGeom prst="rect">
            <a:avLst/>
          </a:prstGeom>
        </p:spPr>
        <p:txBody>
          <a:bodyPr lIns="27093" tIns="27093" rIns="27093" bIns="27093">
            <a:spAutoFit/>
          </a:bodyPr>
          <a:lstStyle>
            <a:lvl1pPr marL="0" indent="0" algn="ctr" defTabSz="825500">
              <a:spcBef>
                <a:spcPts val="0"/>
              </a:spcBef>
              <a:buSzTx/>
              <a:buNone/>
              <a:defRPr sz="9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32%</a:t>
            </a:r>
          </a:p>
        </p:txBody>
      </p:sp>
      <p:sp>
        <p:nvSpPr>
          <p:cNvPr id="363" name="Shape 363"/>
          <p:cNvSpPr>
            <a:spLocks noGrp="1"/>
          </p:cNvSpPr>
          <p:nvPr>
            <p:ph type="sldNum" sz="quarter" idx="2"/>
          </p:nvPr>
        </p:nvSpPr>
        <p:spPr>
          <a:xfrm>
            <a:off x="10033465" y="7934534"/>
            <a:ext cx="1110041" cy="854287"/>
          </a:xfrm>
          <a:prstGeom prst="rect">
            <a:avLst/>
          </a:prstGeom>
        </p:spPr>
        <p:txBody>
          <a:bodyPr wrap="square" lIns="27093" tIns="27093" rIns="27093" bIns="27093" anchor="b"/>
          <a:lstStyle>
            <a:lvl1pPr algn="r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Percentage Comp. &amp;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650510" y="652859"/>
            <a:ext cx="10809008" cy="8445732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11690712" y="2990375"/>
            <a:ext cx="658650" cy="6107787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11690956" y="651271"/>
            <a:ext cx="658405" cy="2111241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3" name="Shape 373"/>
          <p:cNvSpPr>
            <a:spLocks noGrp="1"/>
          </p:cNvSpPr>
          <p:nvPr>
            <p:ph type="body" sz="quarter" idx="13"/>
          </p:nvPr>
        </p:nvSpPr>
        <p:spPr>
          <a:xfrm>
            <a:off x="1289754" y="3306387"/>
            <a:ext cx="3009901" cy="549487"/>
          </a:xfrm>
          <a:prstGeom prst="rect">
            <a:avLst/>
          </a:prstGeom>
        </p:spPr>
        <p:txBody>
          <a:bodyPr lIns="27093" tIns="27093" rIns="27093" bIns="27093" anchor="b">
            <a:spAutoFit/>
          </a:bodyPr>
          <a:lstStyle/>
          <a:p>
            <a:pPr marL="0" indent="0" algn="ctr" defTabSz="825500">
              <a:spcBef>
                <a:spcPts val="0"/>
              </a:spcBef>
              <a:buSzTx/>
              <a:buNone/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74" name="Shape 374"/>
          <p:cNvSpPr>
            <a:spLocks noGrp="1"/>
          </p:cNvSpPr>
          <p:nvPr>
            <p:ph type="body" sz="quarter" idx="14"/>
          </p:nvPr>
        </p:nvSpPr>
        <p:spPr>
          <a:xfrm>
            <a:off x="1289754" y="3855873"/>
            <a:ext cx="3009901" cy="371688"/>
          </a:xfrm>
          <a:prstGeom prst="rect">
            <a:avLst/>
          </a:prstGeom>
        </p:spPr>
        <p:txBody>
          <a:bodyPr lIns="27093" tIns="27093" rIns="27093" bIns="27093" anchor="t">
            <a:spAutoFit/>
          </a:bodyPr>
          <a:lstStyle/>
          <a:p>
            <a:pPr marL="0" indent="0" algn="ctr" defTabSz="825500">
              <a:spcBef>
                <a:spcPts val="200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75" name="Shape 375"/>
          <p:cNvSpPr>
            <a:spLocks noGrp="1"/>
          </p:cNvSpPr>
          <p:nvPr>
            <p:ph type="body" sz="quarter" idx="15"/>
          </p:nvPr>
        </p:nvSpPr>
        <p:spPr>
          <a:xfrm>
            <a:off x="1287462" y="1294563"/>
            <a:ext cx="3009901" cy="1438488"/>
          </a:xfrm>
          <a:prstGeom prst="rect">
            <a:avLst/>
          </a:prstGeom>
        </p:spPr>
        <p:txBody>
          <a:bodyPr lIns="27093" tIns="27093" rIns="27093" bIns="27093">
            <a:spAutoFit/>
          </a:bodyPr>
          <a:lstStyle>
            <a:lvl1pPr marL="0" indent="0" algn="ctr" defTabSz="825500">
              <a:spcBef>
                <a:spcPts val="0"/>
              </a:spcBef>
              <a:buSzTx/>
              <a:buNone/>
              <a:defRPr sz="9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68%</a:t>
            </a:r>
          </a:p>
        </p:txBody>
      </p:sp>
      <p:sp>
        <p:nvSpPr>
          <p:cNvPr id="376" name="Shape 376"/>
          <p:cNvSpPr>
            <a:spLocks noGrp="1"/>
          </p:cNvSpPr>
          <p:nvPr>
            <p:ph type="body" sz="quarter" idx="16"/>
          </p:nvPr>
        </p:nvSpPr>
        <p:spPr>
          <a:xfrm>
            <a:off x="4550063" y="3306387"/>
            <a:ext cx="3009901" cy="549487"/>
          </a:xfrm>
          <a:prstGeom prst="rect">
            <a:avLst/>
          </a:prstGeom>
        </p:spPr>
        <p:txBody>
          <a:bodyPr lIns="27093" tIns="27093" rIns="27093" bIns="27093" anchor="b">
            <a:spAutoFit/>
          </a:bodyPr>
          <a:lstStyle/>
          <a:p>
            <a:pPr marL="0" indent="0" algn="ctr" defTabSz="825500">
              <a:spcBef>
                <a:spcPts val="0"/>
              </a:spcBef>
              <a:buSzTx/>
              <a:buNone/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77" name="Shape 377"/>
          <p:cNvSpPr>
            <a:spLocks noGrp="1"/>
          </p:cNvSpPr>
          <p:nvPr>
            <p:ph type="body" sz="quarter" idx="17"/>
          </p:nvPr>
        </p:nvSpPr>
        <p:spPr>
          <a:xfrm>
            <a:off x="4550063" y="3855873"/>
            <a:ext cx="3009901" cy="371688"/>
          </a:xfrm>
          <a:prstGeom prst="rect">
            <a:avLst/>
          </a:prstGeom>
        </p:spPr>
        <p:txBody>
          <a:bodyPr lIns="27093" tIns="27093" rIns="27093" bIns="27093" anchor="t">
            <a:spAutoFit/>
          </a:bodyPr>
          <a:lstStyle/>
          <a:p>
            <a:pPr marL="0" indent="0" algn="ctr" defTabSz="825500">
              <a:spcBef>
                <a:spcPts val="200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78" name="Shape 378"/>
          <p:cNvSpPr>
            <a:spLocks noGrp="1"/>
          </p:cNvSpPr>
          <p:nvPr>
            <p:ph type="body" sz="quarter" idx="18"/>
          </p:nvPr>
        </p:nvSpPr>
        <p:spPr>
          <a:xfrm>
            <a:off x="4550063" y="1294563"/>
            <a:ext cx="3009901" cy="1438488"/>
          </a:xfrm>
          <a:prstGeom prst="rect">
            <a:avLst/>
          </a:prstGeom>
        </p:spPr>
        <p:txBody>
          <a:bodyPr lIns="27093" tIns="27093" rIns="27093" bIns="27093">
            <a:spAutoFit/>
          </a:bodyPr>
          <a:lstStyle>
            <a:lvl1pPr marL="0" indent="0" algn="ctr" defTabSz="825500">
              <a:spcBef>
                <a:spcPts val="0"/>
              </a:spcBef>
              <a:buSzTx/>
              <a:buNone/>
              <a:defRPr sz="9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32%</a:t>
            </a:r>
          </a:p>
        </p:txBody>
      </p:sp>
      <p:sp>
        <p:nvSpPr>
          <p:cNvPr id="379" name="Shape 379"/>
          <p:cNvSpPr>
            <a:spLocks noGrp="1"/>
          </p:cNvSpPr>
          <p:nvPr>
            <p:ph type="body" sz="quarter" idx="19"/>
          </p:nvPr>
        </p:nvSpPr>
        <p:spPr>
          <a:xfrm>
            <a:off x="7822522" y="3306387"/>
            <a:ext cx="3009901" cy="549487"/>
          </a:xfrm>
          <a:prstGeom prst="rect">
            <a:avLst/>
          </a:prstGeom>
        </p:spPr>
        <p:txBody>
          <a:bodyPr lIns="27093" tIns="27093" rIns="27093" bIns="27093" anchor="b">
            <a:spAutoFit/>
          </a:bodyPr>
          <a:lstStyle/>
          <a:p>
            <a:pPr marL="0" indent="0" algn="ctr" defTabSz="825500">
              <a:spcBef>
                <a:spcPts val="0"/>
              </a:spcBef>
              <a:buSzTx/>
              <a:buNone/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80" name="Shape 380"/>
          <p:cNvSpPr>
            <a:spLocks noGrp="1"/>
          </p:cNvSpPr>
          <p:nvPr>
            <p:ph type="body" sz="quarter" idx="20"/>
          </p:nvPr>
        </p:nvSpPr>
        <p:spPr>
          <a:xfrm>
            <a:off x="7822521" y="3855873"/>
            <a:ext cx="3009901" cy="371688"/>
          </a:xfrm>
          <a:prstGeom prst="rect">
            <a:avLst/>
          </a:prstGeom>
        </p:spPr>
        <p:txBody>
          <a:bodyPr lIns="27093" tIns="27093" rIns="27093" bIns="27093" anchor="t">
            <a:spAutoFit/>
          </a:bodyPr>
          <a:lstStyle/>
          <a:p>
            <a:pPr marL="0" indent="0" algn="ctr" defTabSz="825500">
              <a:spcBef>
                <a:spcPts val="200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81" name="Shape 381"/>
          <p:cNvSpPr>
            <a:spLocks noGrp="1"/>
          </p:cNvSpPr>
          <p:nvPr>
            <p:ph type="body" sz="quarter" idx="21"/>
          </p:nvPr>
        </p:nvSpPr>
        <p:spPr>
          <a:xfrm>
            <a:off x="7822522" y="1294563"/>
            <a:ext cx="3009901" cy="1438488"/>
          </a:xfrm>
          <a:prstGeom prst="rect">
            <a:avLst/>
          </a:prstGeom>
        </p:spPr>
        <p:txBody>
          <a:bodyPr lIns="27093" tIns="27093" rIns="27093" bIns="27093">
            <a:spAutoFit/>
          </a:bodyPr>
          <a:lstStyle>
            <a:lvl1pPr marL="0" indent="0" algn="ctr" defTabSz="825500">
              <a:spcBef>
                <a:spcPts val="0"/>
              </a:spcBef>
              <a:buSzTx/>
              <a:buNone/>
              <a:defRPr sz="9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42%</a:t>
            </a:r>
          </a:p>
        </p:txBody>
      </p:sp>
      <p:sp>
        <p:nvSpPr>
          <p:cNvPr id="382" name="Shape 382"/>
          <p:cNvSpPr>
            <a:spLocks noGrp="1"/>
          </p:cNvSpPr>
          <p:nvPr>
            <p:ph type="sldNum" sz="quarter" idx="2"/>
          </p:nvPr>
        </p:nvSpPr>
        <p:spPr>
          <a:xfrm>
            <a:off x="10033465" y="7934534"/>
            <a:ext cx="1110041" cy="854287"/>
          </a:xfrm>
          <a:prstGeom prst="rect">
            <a:avLst/>
          </a:prstGeom>
        </p:spPr>
        <p:txBody>
          <a:bodyPr wrap="square" lIns="27093" tIns="27093" rIns="27093" bIns="27093" anchor="b"/>
          <a:lstStyle>
            <a:lvl1pPr algn="r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Phot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/>
        </p:nvSpPr>
        <p:spPr>
          <a:xfrm>
            <a:off x="655439" y="3567450"/>
            <a:ext cx="3733801" cy="5530711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4633883" y="3565181"/>
            <a:ext cx="3733801" cy="5535249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8615560" y="3564920"/>
            <a:ext cx="3733801" cy="5535772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2" name="Shape 392"/>
          <p:cNvSpPr>
            <a:spLocks noGrp="1"/>
          </p:cNvSpPr>
          <p:nvPr>
            <p:ph type="pic" sz="quarter" idx="13"/>
          </p:nvPr>
        </p:nvSpPr>
        <p:spPr>
          <a:xfrm>
            <a:off x="655439" y="651271"/>
            <a:ext cx="3733800" cy="26762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3" name="Shape 393"/>
          <p:cNvSpPr>
            <a:spLocks noGrp="1"/>
          </p:cNvSpPr>
          <p:nvPr>
            <p:ph type="pic" sz="quarter" idx="14"/>
          </p:nvPr>
        </p:nvSpPr>
        <p:spPr>
          <a:xfrm>
            <a:off x="4632650" y="651271"/>
            <a:ext cx="3733800" cy="26765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4" name="Shape 394"/>
          <p:cNvSpPr>
            <a:spLocks noGrp="1"/>
          </p:cNvSpPr>
          <p:nvPr>
            <p:ph type="pic" sz="quarter" idx="15"/>
          </p:nvPr>
        </p:nvSpPr>
        <p:spPr>
          <a:xfrm>
            <a:off x="8615560" y="651271"/>
            <a:ext cx="3733801" cy="26765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5" name="Shape 395"/>
          <p:cNvSpPr>
            <a:spLocks noGrp="1"/>
          </p:cNvSpPr>
          <p:nvPr>
            <p:ph type="body" sz="quarter" idx="16"/>
          </p:nvPr>
        </p:nvSpPr>
        <p:spPr>
          <a:xfrm>
            <a:off x="971450" y="3892901"/>
            <a:ext cx="3101778" cy="549487"/>
          </a:xfrm>
          <a:prstGeom prst="rect">
            <a:avLst/>
          </a:prstGeom>
        </p:spPr>
        <p:txBody>
          <a:bodyPr lIns="27093" tIns="27093" rIns="27093" bIns="27093">
            <a:spAutoFit/>
          </a:bodyPr>
          <a:lstStyle/>
          <a:p>
            <a:pPr marL="0" indent="0" defTabSz="825500">
              <a:spcBef>
                <a:spcPts val="0"/>
              </a:spcBef>
              <a:buSzTx/>
              <a:buNone/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sz="quarter" idx="17"/>
          </p:nvPr>
        </p:nvSpPr>
        <p:spPr>
          <a:xfrm>
            <a:off x="4951511" y="3884893"/>
            <a:ext cx="3093183" cy="549488"/>
          </a:xfrm>
          <a:prstGeom prst="rect">
            <a:avLst/>
          </a:prstGeom>
        </p:spPr>
        <p:txBody>
          <a:bodyPr lIns="27093" tIns="27093" rIns="27093" bIns="27093">
            <a:spAutoFit/>
          </a:bodyPr>
          <a:lstStyle/>
          <a:p>
            <a:pPr marL="0" indent="0" defTabSz="825500">
              <a:spcBef>
                <a:spcPts val="0"/>
              </a:spcBef>
              <a:buSzTx/>
              <a:buNone/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body" sz="quarter" idx="18"/>
          </p:nvPr>
        </p:nvSpPr>
        <p:spPr>
          <a:xfrm>
            <a:off x="971450" y="4442387"/>
            <a:ext cx="3101778" cy="409788"/>
          </a:xfrm>
          <a:prstGeom prst="rect">
            <a:avLst/>
          </a:prstGeom>
        </p:spPr>
        <p:txBody>
          <a:bodyPr lIns="27093" tIns="27093" rIns="27093" bIns="27093" anchor="t">
            <a:spAutoFit/>
          </a:bodyPr>
          <a:lstStyle/>
          <a:p>
            <a:pPr marL="0" indent="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98" name="Shape 398"/>
          <p:cNvSpPr>
            <a:spLocks noGrp="1"/>
          </p:cNvSpPr>
          <p:nvPr>
            <p:ph type="body" sz="quarter" idx="19"/>
          </p:nvPr>
        </p:nvSpPr>
        <p:spPr>
          <a:xfrm>
            <a:off x="4951511" y="4442387"/>
            <a:ext cx="3101778" cy="409788"/>
          </a:xfrm>
          <a:prstGeom prst="rect">
            <a:avLst/>
          </a:prstGeom>
        </p:spPr>
        <p:txBody>
          <a:bodyPr lIns="27093" tIns="27093" rIns="27093" bIns="27093" anchor="t">
            <a:spAutoFit/>
          </a:bodyPr>
          <a:lstStyle/>
          <a:p>
            <a:pPr marL="0" indent="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399" name="Shape 399"/>
          <p:cNvSpPr>
            <a:spLocks noGrp="1"/>
          </p:cNvSpPr>
          <p:nvPr>
            <p:ph type="body" sz="quarter" idx="20"/>
          </p:nvPr>
        </p:nvSpPr>
        <p:spPr>
          <a:xfrm>
            <a:off x="8922977" y="3892901"/>
            <a:ext cx="3110372" cy="549487"/>
          </a:xfrm>
          <a:prstGeom prst="rect">
            <a:avLst/>
          </a:prstGeom>
        </p:spPr>
        <p:txBody>
          <a:bodyPr lIns="27093" tIns="27093" rIns="27093" bIns="27093">
            <a:spAutoFit/>
          </a:bodyPr>
          <a:lstStyle/>
          <a:p>
            <a:pPr marL="0" indent="0" defTabSz="825500">
              <a:spcBef>
                <a:spcPts val="0"/>
              </a:spcBef>
              <a:buSzTx/>
              <a:buNone/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400" name="Shape 400"/>
          <p:cNvSpPr>
            <a:spLocks noGrp="1"/>
          </p:cNvSpPr>
          <p:nvPr>
            <p:ph type="body" sz="quarter" idx="21"/>
          </p:nvPr>
        </p:nvSpPr>
        <p:spPr>
          <a:xfrm>
            <a:off x="8922977" y="4434380"/>
            <a:ext cx="3110373" cy="409788"/>
          </a:xfrm>
          <a:prstGeom prst="rect">
            <a:avLst/>
          </a:prstGeom>
        </p:spPr>
        <p:txBody>
          <a:bodyPr lIns="27093" tIns="27093" rIns="27093" bIns="27093" anchor="t">
            <a:spAutoFit/>
          </a:bodyPr>
          <a:lstStyle/>
          <a:p>
            <a:pPr marL="0" indent="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401" name="Shape 401"/>
          <p:cNvSpPr>
            <a:spLocks noGrp="1"/>
          </p:cNvSpPr>
          <p:nvPr>
            <p:ph type="sldNum" sz="quarter" idx="2"/>
          </p:nvPr>
        </p:nvSpPr>
        <p:spPr>
          <a:xfrm>
            <a:off x="10923309" y="7927862"/>
            <a:ext cx="1110041" cy="854288"/>
          </a:xfrm>
          <a:prstGeom prst="rect">
            <a:avLst/>
          </a:prstGeom>
        </p:spPr>
        <p:txBody>
          <a:bodyPr wrap="square" lIns="27093" tIns="27093" rIns="27093" bIns="27093" anchor="b"/>
          <a:lstStyle>
            <a:lvl1pPr algn="r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Tall Phot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/>
        </p:nvSpPr>
        <p:spPr>
          <a:xfrm>
            <a:off x="655439" y="6417062"/>
            <a:ext cx="3733801" cy="2681099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4633883" y="6419457"/>
            <a:ext cx="3733801" cy="2680973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8615560" y="6419196"/>
            <a:ext cx="3733801" cy="2681496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1" name="Shape 411"/>
          <p:cNvSpPr>
            <a:spLocks noGrp="1"/>
          </p:cNvSpPr>
          <p:nvPr>
            <p:ph type="pic" sz="quarter" idx="13"/>
          </p:nvPr>
        </p:nvSpPr>
        <p:spPr>
          <a:xfrm>
            <a:off x="662368" y="649094"/>
            <a:ext cx="3733801" cy="55305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2" name="Shape 412"/>
          <p:cNvSpPr>
            <a:spLocks noGrp="1"/>
          </p:cNvSpPr>
          <p:nvPr>
            <p:ph type="pic" sz="quarter" idx="14"/>
          </p:nvPr>
        </p:nvSpPr>
        <p:spPr>
          <a:xfrm>
            <a:off x="4635500" y="648940"/>
            <a:ext cx="3733800" cy="553075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3" name="Shape 413"/>
          <p:cNvSpPr>
            <a:spLocks noGrp="1"/>
          </p:cNvSpPr>
          <p:nvPr>
            <p:ph type="pic" sz="quarter" idx="15"/>
          </p:nvPr>
        </p:nvSpPr>
        <p:spPr>
          <a:xfrm>
            <a:off x="8596753" y="649044"/>
            <a:ext cx="3733801" cy="553064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4" name="Shape 414"/>
          <p:cNvSpPr>
            <a:spLocks noGrp="1"/>
          </p:cNvSpPr>
          <p:nvPr>
            <p:ph type="body" sz="quarter" idx="16"/>
          </p:nvPr>
        </p:nvSpPr>
        <p:spPr>
          <a:xfrm>
            <a:off x="961493" y="6737737"/>
            <a:ext cx="3113069" cy="549488"/>
          </a:xfrm>
          <a:prstGeom prst="rect">
            <a:avLst/>
          </a:prstGeom>
        </p:spPr>
        <p:txBody>
          <a:bodyPr lIns="27093" tIns="27093" rIns="27093" bIns="27093">
            <a:spAutoFit/>
          </a:bodyPr>
          <a:lstStyle/>
          <a:p>
            <a:pPr marL="0" indent="0" defTabSz="825500">
              <a:spcBef>
                <a:spcPts val="0"/>
              </a:spcBef>
              <a:buSzTx/>
              <a:buNone/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415" name="Shape 415"/>
          <p:cNvSpPr>
            <a:spLocks noGrp="1"/>
          </p:cNvSpPr>
          <p:nvPr>
            <p:ph type="body" sz="quarter" idx="17"/>
          </p:nvPr>
        </p:nvSpPr>
        <p:spPr>
          <a:xfrm>
            <a:off x="4951511" y="6735469"/>
            <a:ext cx="3101778" cy="549488"/>
          </a:xfrm>
          <a:prstGeom prst="rect">
            <a:avLst/>
          </a:prstGeom>
        </p:spPr>
        <p:txBody>
          <a:bodyPr lIns="27093" tIns="27093" rIns="27093" bIns="27093">
            <a:spAutoFit/>
          </a:bodyPr>
          <a:lstStyle/>
          <a:p>
            <a:pPr marL="0" indent="0" defTabSz="825500">
              <a:spcBef>
                <a:spcPts val="0"/>
              </a:spcBef>
              <a:buSzTx/>
              <a:buNone/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416" name="Shape 416"/>
          <p:cNvSpPr>
            <a:spLocks noGrp="1"/>
          </p:cNvSpPr>
          <p:nvPr>
            <p:ph type="body" sz="quarter" idx="18"/>
          </p:nvPr>
        </p:nvSpPr>
        <p:spPr>
          <a:xfrm>
            <a:off x="971450" y="7277043"/>
            <a:ext cx="3093154" cy="409788"/>
          </a:xfrm>
          <a:prstGeom prst="rect">
            <a:avLst/>
          </a:prstGeom>
        </p:spPr>
        <p:txBody>
          <a:bodyPr lIns="27093" tIns="27093" rIns="27093" bIns="27093" anchor="t">
            <a:spAutoFit/>
          </a:bodyPr>
          <a:lstStyle/>
          <a:p>
            <a:pPr marL="0" indent="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417" name="Shape 417"/>
          <p:cNvSpPr>
            <a:spLocks noGrp="1"/>
          </p:cNvSpPr>
          <p:nvPr>
            <p:ph type="body" sz="quarter" idx="19"/>
          </p:nvPr>
        </p:nvSpPr>
        <p:spPr>
          <a:xfrm>
            <a:off x="4949895" y="7277043"/>
            <a:ext cx="3094798" cy="409788"/>
          </a:xfrm>
          <a:prstGeom prst="rect">
            <a:avLst/>
          </a:prstGeom>
        </p:spPr>
        <p:txBody>
          <a:bodyPr lIns="27093" tIns="27093" rIns="27093" bIns="27093" anchor="t">
            <a:spAutoFit/>
          </a:bodyPr>
          <a:lstStyle/>
          <a:p>
            <a:pPr marL="0" indent="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418" name="Shape 418"/>
          <p:cNvSpPr>
            <a:spLocks noGrp="1"/>
          </p:cNvSpPr>
          <p:nvPr>
            <p:ph type="body" sz="quarter" idx="20"/>
          </p:nvPr>
        </p:nvSpPr>
        <p:spPr>
          <a:xfrm>
            <a:off x="8922977" y="6735469"/>
            <a:ext cx="3089899" cy="549488"/>
          </a:xfrm>
          <a:prstGeom prst="rect">
            <a:avLst/>
          </a:prstGeom>
        </p:spPr>
        <p:txBody>
          <a:bodyPr lIns="27093" tIns="27093" rIns="27093" bIns="27093">
            <a:spAutoFit/>
          </a:bodyPr>
          <a:lstStyle/>
          <a:p>
            <a:pPr marL="0" indent="0" defTabSz="825500">
              <a:spcBef>
                <a:spcPts val="0"/>
              </a:spcBef>
              <a:buSzTx/>
              <a:buNone/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419" name="Shape 419"/>
          <p:cNvSpPr>
            <a:spLocks noGrp="1"/>
          </p:cNvSpPr>
          <p:nvPr>
            <p:ph type="body" sz="quarter" idx="21"/>
          </p:nvPr>
        </p:nvSpPr>
        <p:spPr>
          <a:xfrm>
            <a:off x="8922977" y="7277043"/>
            <a:ext cx="3089899" cy="409788"/>
          </a:xfrm>
          <a:prstGeom prst="rect">
            <a:avLst/>
          </a:prstGeom>
        </p:spPr>
        <p:txBody>
          <a:bodyPr lIns="27093" tIns="27093" rIns="27093" bIns="27093" anchor="t">
            <a:spAutoFit/>
          </a:bodyPr>
          <a:lstStyle/>
          <a:p>
            <a:pPr marL="0" indent="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sldNum" sz="quarter" idx="2"/>
          </p:nvPr>
        </p:nvSpPr>
        <p:spPr>
          <a:xfrm>
            <a:off x="10924925" y="7927862"/>
            <a:ext cx="1110041" cy="854288"/>
          </a:xfrm>
          <a:prstGeom prst="rect">
            <a:avLst/>
          </a:prstGeom>
        </p:spPr>
        <p:txBody>
          <a:bodyPr wrap="square" lIns="27093" tIns="27093" rIns="27093" bIns="27093" anchor="b"/>
          <a:lstStyle>
            <a:lvl1pPr algn="r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660630" y="653288"/>
            <a:ext cx="2730501" cy="2654301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9618860" y="6443860"/>
            <a:ext cx="2730501" cy="2654301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6622744" y="653288"/>
            <a:ext cx="5726617" cy="5550830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4" name="Shape 444"/>
          <p:cNvSpPr>
            <a:spLocks noGrp="1"/>
          </p:cNvSpPr>
          <p:nvPr>
            <p:ph type="pic" sz="quarter" idx="13"/>
          </p:nvPr>
        </p:nvSpPr>
        <p:spPr>
          <a:xfrm>
            <a:off x="6622744" y="6443860"/>
            <a:ext cx="2730501" cy="26543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45" name="Shape 445"/>
          <p:cNvSpPr>
            <a:spLocks noGrp="1"/>
          </p:cNvSpPr>
          <p:nvPr>
            <p:ph type="pic" sz="half" idx="14"/>
          </p:nvPr>
        </p:nvSpPr>
        <p:spPr>
          <a:xfrm>
            <a:off x="650510" y="3547332"/>
            <a:ext cx="5719319" cy="5550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46" name="Shape 446"/>
          <p:cNvSpPr>
            <a:spLocks noGrp="1"/>
          </p:cNvSpPr>
          <p:nvPr>
            <p:ph type="pic" sz="quarter" idx="15"/>
          </p:nvPr>
        </p:nvSpPr>
        <p:spPr>
          <a:xfrm>
            <a:off x="3649448" y="653288"/>
            <a:ext cx="2730501" cy="26543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47" name="Shape 447"/>
          <p:cNvSpPr>
            <a:spLocks noGrp="1"/>
          </p:cNvSpPr>
          <p:nvPr>
            <p:ph type="title"/>
          </p:nvPr>
        </p:nvSpPr>
        <p:spPr>
          <a:xfrm>
            <a:off x="7265010" y="1308727"/>
            <a:ext cx="4428912" cy="1990412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825500">
              <a:defRPr sz="4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48" name="Shape 448"/>
          <p:cNvSpPr>
            <a:spLocks noGrp="1"/>
          </p:cNvSpPr>
          <p:nvPr>
            <p:ph type="body" sz="quarter" idx="1"/>
          </p:nvPr>
        </p:nvSpPr>
        <p:spPr>
          <a:xfrm>
            <a:off x="7265010" y="3307589"/>
            <a:ext cx="4428912" cy="2241089"/>
          </a:xfrm>
          <a:prstGeom prst="rect">
            <a:avLst/>
          </a:prstGeom>
        </p:spPr>
        <p:txBody>
          <a:bodyPr lIns="27093" tIns="27093" rIns="27093" bIns="27093" anchor="t"/>
          <a:lstStyle>
            <a:lvl1pPr marL="0" indent="0" defTabSz="825500">
              <a:spcBef>
                <a:spcPts val="200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defTabSz="825500">
              <a:spcBef>
                <a:spcPts val="200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defTabSz="825500">
              <a:spcBef>
                <a:spcPts val="200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defTabSz="825500">
              <a:spcBef>
                <a:spcPts val="200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defTabSz="825500">
              <a:spcBef>
                <a:spcPts val="200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9" name="Shape 449"/>
          <p:cNvSpPr>
            <a:spLocks noGrp="1"/>
          </p:cNvSpPr>
          <p:nvPr>
            <p:ph type="sldNum" sz="quarter" idx="2"/>
          </p:nvPr>
        </p:nvSpPr>
        <p:spPr>
          <a:xfrm>
            <a:off x="976642" y="969300"/>
            <a:ext cx="1110041" cy="854288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l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/>
          </p:cNvSpPr>
          <p:nvPr>
            <p:ph type="pic" sz="quarter" idx="13"/>
          </p:nvPr>
        </p:nvSpPr>
        <p:spPr>
          <a:xfrm>
            <a:off x="9618861" y="6443860"/>
            <a:ext cx="2730501" cy="26543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57" name="Shape 457"/>
          <p:cNvSpPr>
            <a:spLocks noGrp="1"/>
          </p:cNvSpPr>
          <p:nvPr>
            <p:ph type="pic" sz="half" idx="14"/>
          </p:nvPr>
        </p:nvSpPr>
        <p:spPr>
          <a:xfrm>
            <a:off x="6622745" y="653288"/>
            <a:ext cx="5726617" cy="5550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6622744" y="6443860"/>
            <a:ext cx="2730501" cy="2654301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650510" y="6443860"/>
            <a:ext cx="2730501" cy="2654301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0" name="Shape 460"/>
          <p:cNvSpPr>
            <a:spLocks noGrp="1"/>
          </p:cNvSpPr>
          <p:nvPr>
            <p:ph type="pic" sz="quarter" idx="15"/>
          </p:nvPr>
        </p:nvSpPr>
        <p:spPr>
          <a:xfrm>
            <a:off x="3649448" y="3548574"/>
            <a:ext cx="2730501" cy="554834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61" name="Shape 461"/>
          <p:cNvSpPr>
            <a:spLocks noGrp="1"/>
          </p:cNvSpPr>
          <p:nvPr>
            <p:ph type="pic" sz="quarter" idx="16"/>
          </p:nvPr>
        </p:nvSpPr>
        <p:spPr>
          <a:xfrm>
            <a:off x="660630" y="3548574"/>
            <a:ext cx="2730501" cy="26543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3649448" y="653288"/>
            <a:ext cx="2730501" cy="2654301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3" name="Shape 463"/>
          <p:cNvSpPr>
            <a:spLocks noGrp="1"/>
          </p:cNvSpPr>
          <p:nvPr>
            <p:ph type="pic" sz="quarter" idx="17"/>
          </p:nvPr>
        </p:nvSpPr>
        <p:spPr>
          <a:xfrm>
            <a:off x="660630" y="653288"/>
            <a:ext cx="2730501" cy="26543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64" name="Shape 464"/>
          <p:cNvSpPr>
            <a:spLocks noGrp="1"/>
          </p:cNvSpPr>
          <p:nvPr>
            <p:ph type="sldNum" sz="quarter" idx="2"/>
          </p:nvPr>
        </p:nvSpPr>
        <p:spPr>
          <a:xfrm>
            <a:off x="976642" y="7927862"/>
            <a:ext cx="1110041" cy="854288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l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650510" y="652430"/>
            <a:ext cx="5732019" cy="8445732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pic" sz="quarter" idx="13"/>
          </p:nvPr>
        </p:nvSpPr>
        <p:spPr>
          <a:xfrm>
            <a:off x="6622272" y="6443860"/>
            <a:ext cx="2743749" cy="26543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pic" sz="quarter" idx="14"/>
          </p:nvPr>
        </p:nvSpPr>
        <p:spPr>
          <a:xfrm>
            <a:off x="6622272" y="653288"/>
            <a:ext cx="2743673" cy="26543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6" name="Shape 36"/>
          <p:cNvSpPr/>
          <p:nvPr/>
        </p:nvSpPr>
        <p:spPr>
          <a:xfrm>
            <a:off x="6628896" y="3548574"/>
            <a:ext cx="2730501" cy="2654301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9618860" y="6443860"/>
            <a:ext cx="2730501" cy="2654301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pic" sz="quarter" idx="15"/>
          </p:nvPr>
        </p:nvSpPr>
        <p:spPr>
          <a:xfrm>
            <a:off x="9605764" y="653288"/>
            <a:ext cx="2743597" cy="26543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pic" sz="quarter" idx="16"/>
          </p:nvPr>
        </p:nvSpPr>
        <p:spPr>
          <a:xfrm>
            <a:off x="9605688" y="3548574"/>
            <a:ext cx="2743674" cy="26543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1282534" y="3131306"/>
            <a:ext cx="4467971" cy="3488838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825500">
              <a:lnSpc>
                <a:spcPct val="90000"/>
              </a:lnSpc>
              <a:defRPr sz="68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1282534" y="6620143"/>
            <a:ext cx="4467971" cy="1845995"/>
          </a:xfrm>
          <a:prstGeom prst="rect">
            <a:avLst/>
          </a:prstGeom>
        </p:spPr>
        <p:txBody>
          <a:bodyPr lIns="27093" tIns="27093" rIns="27093" bIns="27093" anchor="t"/>
          <a:lstStyle>
            <a:lvl1pPr marL="0" indent="0" defTabSz="825500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defTabSz="825500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defTabSz="825500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defTabSz="825500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defTabSz="825500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xfrm>
            <a:off x="966522" y="967919"/>
            <a:ext cx="1110041" cy="854288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l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Mosaic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9618860" y="653288"/>
            <a:ext cx="2730501" cy="2654301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2" name="Shape 472"/>
          <p:cNvSpPr>
            <a:spLocks noGrp="1"/>
          </p:cNvSpPr>
          <p:nvPr>
            <p:ph type="pic" sz="half" idx="13"/>
          </p:nvPr>
        </p:nvSpPr>
        <p:spPr>
          <a:xfrm>
            <a:off x="6616871" y="3547333"/>
            <a:ext cx="5732491" cy="555082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3" name="Shape 473"/>
          <p:cNvSpPr/>
          <p:nvPr/>
        </p:nvSpPr>
        <p:spPr>
          <a:xfrm>
            <a:off x="650510" y="6443860"/>
            <a:ext cx="2730501" cy="2654301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4" name="Shape 474"/>
          <p:cNvSpPr>
            <a:spLocks noGrp="1"/>
          </p:cNvSpPr>
          <p:nvPr>
            <p:ph type="pic" sz="quarter" idx="14"/>
          </p:nvPr>
        </p:nvSpPr>
        <p:spPr>
          <a:xfrm>
            <a:off x="660630" y="3548574"/>
            <a:ext cx="2730501" cy="26543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5" name="Shape 475"/>
          <p:cNvSpPr>
            <a:spLocks noGrp="1"/>
          </p:cNvSpPr>
          <p:nvPr>
            <p:ph type="pic" sz="quarter" idx="15"/>
          </p:nvPr>
        </p:nvSpPr>
        <p:spPr>
          <a:xfrm>
            <a:off x="3649448" y="653288"/>
            <a:ext cx="2730501" cy="55483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660630" y="653288"/>
            <a:ext cx="2730501" cy="2654301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7" name="Shape 477"/>
          <p:cNvSpPr>
            <a:spLocks noGrp="1"/>
          </p:cNvSpPr>
          <p:nvPr>
            <p:ph type="pic" sz="quarter" idx="16"/>
          </p:nvPr>
        </p:nvSpPr>
        <p:spPr>
          <a:xfrm>
            <a:off x="6616870" y="653288"/>
            <a:ext cx="2730501" cy="26543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8" name="Shape 478"/>
          <p:cNvSpPr>
            <a:spLocks noGrp="1"/>
          </p:cNvSpPr>
          <p:nvPr>
            <p:ph type="pic" sz="quarter" idx="17"/>
          </p:nvPr>
        </p:nvSpPr>
        <p:spPr>
          <a:xfrm>
            <a:off x="3639327" y="6443860"/>
            <a:ext cx="2730501" cy="26543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79" name="Shape 479"/>
          <p:cNvSpPr>
            <a:spLocks noGrp="1"/>
          </p:cNvSpPr>
          <p:nvPr>
            <p:ph type="sldNum" sz="quarter" idx="2"/>
          </p:nvPr>
        </p:nvSpPr>
        <p:spPr>
          <a:xfrm>
            <a:off x="10923309" y="969300"/>
            <a:ext cx="1110041" cy="854288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r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/>
        </p:nvSpPr>
        <p:spPr>
          <a:xfrm>
            <a:off x="9352192" y="651272"/>
            <a:ext cx="2997169" cy="8446890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650510" y="651271"/>
            <a:ext cx="8461940" cy="8446890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5" name="Shape 495"/>
          <p:cNvSpPr>
            <a:spLocks noGrp="1"/>
          </p:cNvSpPr>
          <p:nvPr>
            <p:ph type="title"/>
          </p:nvPr>
        </p:nvSpPr>
        <p:spPr>
          <a:xfrm>
            <a:off x="1287463" y="3129289"/>
            <a:ext cx="7188034" cy="3490855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825500">
              <a:lnSpc>
                <a:spcPct val="90000"/>
              </a:lnSpc>
              <a:defRPr sz="6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96" name="Shape 496"/>
          <p:cNvSpPr>
            <a:spLocks noGrp="1"/>
          </p:cNvSpPr>
          <p:nvPr>
            <p:ph type="body" sz="quarter" idx="1"/>
          </p:nvPr>
        </p:nvSpPr>
        <p:spPr>
          <a:xfrm>
            <a:off x="1287462" y="6620143"/>
            <a:ext cx="7188036" cy="1854683"/>
          </a:xfrm>
          <a:prstGeom prst="rect">
            <a:avLst/>
          </a:prstGeom>
        </p:spPr>
        <p:txBody>
          <a:bodyPr lIns="27093" tIns="27093" rIns="27093" bIns="27093" anchor="t"/>
          <a:lstStyle>
            <a:lvl1pPr marL="0" indent="0" defTabSz="825500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indent="228600" defTabSz="825500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indent="457200" defTabSz="825500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indent="685800" defTabSz="825500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indent="914400" defTabSz="825500">
              <a:spcBef>
                <a:spcPts val="0"/>
              </a:spcBef>
              <a:buSzTx/>
              <a:buNone/>
              <a:defRPr sz="2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7" name="Shape 497"/>
          <p:cNvSpPr>
            <a:spLocks noGrp="1"/>
          </p:cNvSpPr>
          <p:nvPr>
            <p:ph type="sldNum" sz="quarter" idx="2"/>
          </p:nvPr>
        </p:nvSpPr>
        <p:spPr>
          <a:xfrm>
            <a:off x="10923308" y="7884992"/>
            <a:ext cx="1110041" cy="897158"/>
          </a:xfrm>
          <a:prstGeom prst="rect">
            <a:avLst/>
          </a:prstGeom>
        </p:spPr>
        <p:txBody>
          <a:bodyPr wrap="square" lIns="27093" tIns="27093" rIns="27093" bIns="27093" anchor="b"/>
          <a:lstStyle>
            <a:lvl1pPr algn="r" defTabSz="825500">
              <a:defRPr sz="5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/>
        </p:nvSpPr>
        <p:spPr>
          <a:xfrm>
            <a:off x="650510" y="652859"/>
            <a:ext cx="10809008" cy="8445732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8" name="Shape 518"/>
          <p:cNvSpPr>
            <a:spLocks noGrp="1"/>
          </p:cNvSpPr>
          <p:nvPr>
            <p:ph type="title"/>
          </p:nvPr>
        </p:nvSpPr>
        <p:spPr>
          <a:xfrm>
            <a:off x="1287462" y="3288302"/>
            <a:ext cx="8746003" cy="3171868"/>
          </a:xfrm>
          <a:prstGeom prst="rect">
            <a:avLst/>
          </a:prstGeom>
        </p:spPr>
        <p:txBody>
          <a:bodyPr lIns="27093" tIns="27093" rIns="27093" bIns="27093"/>
          <a:lstStyle>
            <a:lvl1pPr algn="l" defTabSz="825500">
              <a:lnSpc>
                <a:spcPct val="90000"/>
              </a:lnSpc>
              <a:defRPr sz="5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19" name="Shape 519"/>
          <p:cNvSpPr/>
          <p:nvPr/>
        </p:nvSpPr>
        <p:spPr>
          <a:xfrm>
            <a:off x="11690712" y="2990375"/>
            <a:ext cx="658650" cy="6107787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11690956" y="651271"/>
            <a:ext cx="658405" cy="2111241"/>
          </a:xfrm>
          <a:prstGeom prst="rect">
            <a:avLst/>
          </a:prstGeom>
          <a:solidFill>
            <a:srgbClr val="D5E9B6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1" name="Shape 521"/>
          <p:cNvSpPr>
            <a:spLocks noGrp="1"/>
          </p:cNvSpPr>
          <p:nvPr>
            <p:ph type="sldNum" sz="quarter" idx="2"/>
          </p:nvPr>
        </p:nvSpPr>
        <p:spPr>
          <a:xfrm>
            <a:off x="10033465" y="969300"/>
            <a:ext cx="1110041" cy="897158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r" defTabSz="825500">
              <a:defRPr sz="5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/>
          </p:cNvSpPr>
          <p:nvPr>
            <p:ph type="pic" sz="half" idx="13"/>
          </p:nvPr>
        </p:nvSpPr>
        <p:spPr>
          <a:xfrm>
            <a:off x="650510" y="651271"/>
            <a:ext cx="5731973" cy="844888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9" name="Shape 529"/>
          <p:cNvSpPr>
            <a:spLocks noGrp="1"/>
          </p:cNvSpPr>
          <p:nvPr>
            <p:ph type="pic" sz="quarter" idx="14"/>
          </p:nvPr>
        </p:nvSpPr>
        <p:spPr>
          <a:xfrm>
            <a:off x="6622272" y="651271"/>
            <a:ext cx="4842031" cy="21114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0" name="Shape 530"/>
          <p:cNvSpPr>
            <a:spLocks noGrp="1"/>
          </p:cNvSpPr>
          <p:nvPr>
            <p:ph type="pic" sz="half" idx="15"/>
          </p:nvPr>
        </p:nvSpPr>
        <p:spPr>
          <a:xfrm>
            <a:off x="6609240" y="2990375"/>
            <a:ext cx="4854930" cy="61079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1" name="Shape 531"/>
          <p:cNvSpPr>
            <a:spLocks noGrp="1"/>
          </p:cNvSpPr>
          <p:nvPr>
            <p:ph type="pic" sz="half" idx="16"/>
          </p:nvPr>
        </p:nvSpPr>
        <p:spPr>
          <a:xfrm>
            <a:off x="6606810" y="652264"/>
            <a:ext cx="5731973" cy="844888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2" name="Shape 532"/>
          <p:cNvSpPr>
            <a:spLocks noGrp="1"/>
          </p:cNvSpPr>
          <p:nvPr>
            <p:ph type="sldNum" sz="quarter" idx="2"/>
          </p:nvPr>
        </p:nvSpPr>
        <p:spPr>
          <a:xfrm>
            <a:off x="10038112" y="969300"/>
            <a:ext cx="1110041" cy="897158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r" defTabSz="825500">
              <a:defRPr sz="5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/>
          </p:cNvSpPr>
          <p:nvPr>
            <p:ph type="pic" sz="half" idx="13"/>
          </p:nvPr>
        </p:nvSpPr>
        <p:spPr>
          <a:xfrm>
            <a:off x="5743210" y="652264"/>
            <a:ext cx="5731973" cy="844888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40" name="Shape 540"/>
          <p:cNvSpPr>
            <a:spLocks noGrp="1"/>
          </p:cNvSpPr>
          <p:nvPr>
            <p:ph type="pic" sz="quarter" idx="14"/>
          </p:nvPr>
        </p:nvSpPr>
        <p:spPr>
          <a:xfrm>
            <a:off x="685899" y="651204"/>
            <a:ext cx="4842030" cy="21114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41" name="Shape 541"/>
          <p:cNvSpPr>
            <a:spLocks noGrp="1"/>
          </p:cNvSpPr>
          <p:nvPr>
            <p:ph type="pic" sz="half" idx="15"/>
          </p:nvPr>
        </p:nvSpPr>
        <p:spPr>
          <a:xfrm>
            <a:off x="672802" y="2972841"/>
            <a:ext cx="4854929" cy="61079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11690712" y="2990375"/>
            <a:ext cx="658650" cy="6107787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11690956" y="651271"/>
            <a:ext cx="658405" cy="2111241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4" name="Shape 544"/>
          <p:cNvSpPr>
            <a:spLocks noGrp="1"/>
          </p:cNvSpPr>
          <p:nvPr>
            <p:ph type="sldNum" sz="quarter" idx="2"/>
          </p:nvPr>
        </p:nvSpPr>
        <p:spPr>
          <a:xfrm>
            <a:off x="10038112" y="969300"/>
            <a:ext cx="1110041" cy="897158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r" defTabSz="825500">
              <a:defRPr sz="5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/>
          </p:cNvSpPr>
          <p:nvPr>
            <p:ph type="pic" idx="13"/>
          </p:nvPr>
        </p:nvSpPr>
        <p:spPr>
          <a:xfrm>
            <a:off x="653355" y="651271"/>
            <a:ext cx="11693174" cy="61035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650510" y="6994491"/>
            <a:ext cx="11698851" cy="2107352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3" name="Shape 553"/>
          <p:cNvSpPr>
            <a:spLocks noGrp="1"/>
          </p:cNvSpPr>
          <p:nvPr>
            <p:ph type="title"/>
          </p:nvPr>
        </p:nvSpPr>
        <p:spPr>
          <a:xfrm>
            <a:off x="971450" y="7310503"/>
            <a:ext cx="9951860" cy="699986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825500">
              <a:defRPr sz="4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54" name="Shape 554"/>
          <p:cNvSpPr>
            <a:spLocks noGrp="1"/>
          </p:cNvSpPr>
          <p:nvPr>
            <p:ph type="body" sz="quarter" idx="1"/>
          </p:nvPr>
        </p:nvSpPr>
        <p:spPr>
          <a:xfrm>
            <a:off x="971450" y="8010488"/>
            <a:ext cx="9951860" cy="775343"/>
          </a:xfrm>
          <a:prstGeom prst="rect">
            <a:avLst/>
          </a:prstGeom>
        </p:spPr>
        <p:txBody>
          <a:bodyPr lIns="27093" tIns="27093" rIns="27093" bIns="27093" anchor="t"/>
          <a:lstStyle>
            <a:lvl1pPr marL="0" indent="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indent="22860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indent="45720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indent="68580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indent="91440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5" name="Shape 555"/>
          <p:cNvSpPr>
            <a:spLocks noGrp="1"/>
          </p:cNvSpPr>
          <p:nvPr>
            <p:ph type="sldNum" sz="quarter" idx="2"/>
          </p:nvPr>
        </p:nvSpPr>
        <p:spPr>
          <a:xfrm>
            <a:off x="10923309" y="7888673"/>
            <a:ext cx="1110041" cy="897158"/>
          </a:xfrm>
          <a:prstGeom prst="rect">
            <a:avLst/>
          </a:prstGeom>
        </p:spPr>
        <p:txBody>
          <a:bodyPr wrap="square" lIns="27093" tIns="27093" rIns="27093" bIns="27093" anchor="b"/>
          <a:lstStyle>
            <a:lvl1pPr algn="r" defTabSz="825500">
              <a:defRPr sz="56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650510" y="652859"/>
            <a:ext cx="10809008" cy="8445732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xfrm>
            <a:off x="1287462" y="3288302"/>
            <a:ext cx="8746003" cy="3171868"/>
          </a:xfrm>
          <a:prstGeom prst="rect">
            <a:avLst/>
          </a:prstGeom>
        </p:spPr>
        <p:txBody>
          <a:bodyPr lIns="27093" tIns="27093" rIns="27093" bIns="27093"/>
          <a:lstStyle>
            <a:lvl1pPr algn="l" defTabSz="825500">
              <a:lnSpc>
                <a:spcPct val="90000"/>
              </a:lnSpc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1" name="Shape 51"/>
          <p:cNvSpPr/>
          <p:nvPr/>
        </p:nvSpPr>
        <p:spPr>
          <a:xfrm>
            <a:off x="11690712" y="2990375"/>
            <a:ext cx="658650" cy="6107787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11690956" y="651271"/>
            <a:ext cx="658405" cy="2111241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10033465" y="969300"/>
            <a:ext cx="1110041" cy="854287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r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Section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650510" y="652430"/>
            <a:ext cx="5732019" cy="8445732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11143505" y="653288"/>
            <a:ext cx="316012" cy="316013"/>
          </a:xfrm>
          <a:prstGeom prst="rect">
            <a:avLst/>
          </a:prstGeom>
          <a:solidFill>
            <a:srgbClr val="FF8216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11690712" y="2990375"/>
            <a:ext cx="658650" cy="6107787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11690956" y="651271"/>
            <a:ext cx="658405" cy="2111241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pic" sz="quarter" idx="13"/>
          </p:nvPr>
        </p:nvSpPr>
        <p:spPr>
          <a:xfrm>
            <a:off x="6614188" y="652791"/>
            <a:ext cx="4844921" cy="21082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pic" sz="half" idx="14"/>
          </p:nvPr>
        </p:nvSpPr>
        <p:spPr>
          <a:xfrm>
            <a:off x="6613990" y="2996438"/>
            <a:ext cx="4845305" cy="609547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1287462" y="3131306"/>
            <a:ext cx="4458115" cy="3488838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825500">
              <a:lnSpc>
                <a:spcPct val="90000"/>
              </a:lnSpc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1288104" y="6620143"/>
            <a:ext cx="4456831" cy="1845995"/>
          </a:xfrm>
          <a:prstGeom prst="rect">
            <a:avLst/>
          </a:prstGeom>
        </p:spPr>
        <p:txBody>
          <a:bodyPr lIns="27093" tIns="27093" rIns="27093" bIns="27093" anchor="t"/>
          <a:lstStyle>
            <a:lvl1pPr marL="0" indent="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xfrm>
            <a:off x="966522" y="969300"/>
            <a:ext cx="1110041" cy="854287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l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mbered Section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650510" y="652859"/>
            <a:ext cx="10809008" cy="8445732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1287462" y="5399574"/>
            <a:ext cx="6847933" cy="1809115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825500">
              <a:lnSpc>
                <a:spcPct val="90000"/>
              </a:lnSpc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sz="quarter" idx="13"/>
          </p:nvPr>
        </p:nvSpPr>
        <p:spPr>
          <a:xfrm>
            <a:off x="1845406" y="653288"/>
            <a:ext cx="1794088" cy="3978488"/>
          </a:xfrm>
          <a:prstGeom prst="rect">
            <a:avLst/>
          </a:prstGeom>
        </p:spPr>
        <p:txBody>
          <a:bodyPr wrap="none" lIns="27093" tIns="27093" rIns="27093" bIns="27093" anchor="t">
            <a:spAutoFit/>
          </a:bodyPr>
          <a:lstStyle>
            <a:lvl1pPr marL="0" indent="0" defTabSz="457200">
              <a:spcBef>
                <a:spcPts val="0"/>
              </a:spcBef>
              <a:buSzTx/>
              <a:buNone/>
              <a:defRPr sz="27200">
                <a:solidFill>
                  <a:srgbClr val="A4DBAD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8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sz="quarter" idx="1"/>
          </p:nvPr>
        </p:nvSpPr>
        <p:spPr>
          <a:xfrm>
            <a:off x="1287462" y="7208688"/>
            <a:ext cx="6846650" cy="1257450"/>
          </a:xfrm>
          <a:prstGeom prst="rect">
            <a:avLst/>
          </a:prstGeom>
        </p:spPr>
        <p:txBody>
          <a:bodyPr lIns="27093" tIns="27093" rIns="27093" bIns="27093" anchor="t"/>
          <a:lstStyle>
            <a:lvl1pPr marL="0" indent="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  <a:lvl2pPr marL="0" indent="22860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2pPr>
            <a:lvl3pPr marL="0" indent="45720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3pPr>
            <a:lvl4pPr marL="0" indent="68580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4pPr>
            <a:lvl5pPr marL="0" indent="914400" defTabSz="825500">
              <a:spcBef>
                <a:spcPts val="2400"/>
              </a:spcBef>
              <a:buSzTx/>
              <a:buNone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hape 79"/>
          <p:cNvSpPr/>
          <p:nvPr/>
        </p:nvSpPr>
        <p:spPr>
          <a:xfrm>
            <a:off x="11690712" y="2990375"/>
            <a:ext cx="658650" cy="6107787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11690956" y="651271"/>
            <a:ext cx="658405" cy="2111241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977159" y="1199324"/>
            <a:ext cx="857611" cy="8542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defTabSz="457200">
              <a:defRPr sz="5600">
                <a:solidFill>
                  <a:srgbClr val="A4DBAD"/>
                </a:solidFill>
              </a:defRPr>
            </a:lvl1pPr>
          </a:lstStyle>
          <a:p>
            <a:r>
              <a:t>№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xfrm>
            <a:off x="10033465" y="969300"/>
            <a:ext cx="1110041" cy="854287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r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652098" y="3003843"/>
            <a:ext cx="11695676" cy="6092731"/>
          </a:xfrm>
          <a:prstGeom prst="rect">
            <a:avLst/>
          </a:prstGeom>
          <a:ln>
            <a:solidFill>
              <a:srgbClr val="47977C"/>
            </a:solidFill>
            <a:bevel/>
          </a:ln>
        </p:spPr>
        <p:txBody>
          <a:bodyPr lIns="27093" tIns="27093" rIns="27093" bIns="27093" anchor="ctr"/>
          <a:lstStyle/>
          <a:p>
            <a:pPr>
              <a:spcBef>
                <a:spcPts val="2400"/>
              </a:spcBef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10237645" y="651271"/>
            <a:ext cx="2111716" cy="2111241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650510" y="651271"/>
            <a:ext cx="9347392" cy="2111241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27093" tIns="27093" rIns="27093" bIns="27093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966522" y="967283"/>
            <a:ext cx="8715369" cy="1479217"/>
          </a:xfrm>
          <a:prstGeom prst="rect">
            <a:avLst/>
          </a:prstGeom>
        </p:spPr>
        <p:txBody>
          <a:bodyPr lIns="27093" tIns="27093" rIns="27093" bIns="27093" anchor="b"/>
          <a:lstStyle>
            <a:lvl1pPr algn="l" defTabSz="825500">
              <a:lnSpc>
                <a:spcPct val="90000"/>
              </a:lnSpc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sz="half" idx="1"/>
          </p:nvPr>
        </p:nvSpPr>
        <p:spPr>
          <a:xfrm>
            <a:off x="966522" y="3318267"/>
            <a:ext cx="8715368" cy="5463882"/>
          </a:xfrm>
          <a:prstGeom prst="rect">
            <a:avLst/>
          </a:prstGeom>
        </p:spPr>
        <p:txBody>
          <a:bodyPr lIns="27093" tIns="27093" rIns="27093" bIns="27093"/>
          <a:lstStyle>
            <a:lvl1pPr marL="293115" indent="-293115" defTabSz="825500">
              <a:spcBef>
                <a:spcPts val="2400"/>
              </a:spcBef>
              <a:buClr>
                <a:srgbClr val="47977C"/>
              </a:buClr>
              <a:defRPr sz="2400">
                <a:latin typeface="+mn-lt"/>
                <a:ea typeface="+mn-ea"/>
                <a:cs typeface="+mn-cs"/>
                <a:sym typeface="Gill Sans Light"/>
              </a:defRPr>
            </a:lvl1pPr>
            <a:lvl2pPr marL="928076" indent="-293076" defTabSz="825500">
              <a:spcBef>
                <a:spcPts val="2400"/>
              </a:spcBef>
              <a:buClr>
                <a:srgbClr val="47977C"/>
              </a:buClr>
              <a:defRPr sz="2400">
                <a:latin typeface="+mn-lt"/>
                <a:ea typeface="+mn-ea"/>
                <a:cs typeface="+mn-cs"/>
                <a:sym typeface="Gill Sans Light"/>
              </a:defRPr>
            </a:lvl2pPr>
            <a:lvl3pPr marL="1563076" indent="-293076" defTabSz="825500">
              <a:spcBef>
                <a:spcPts val="2400"/>
              </a:spcBef>
              <a:buClr>
                <a:srgbClr val="47977C"/>
              </a:buClr>
              <a:defRPr sz="2400">
                <a:latin typeface="+mn-lt"/>
                <a:ea typeface="+mn-ea"/>
                <a:cs typeface="+mn-cs"/>
                <a:sym typeface="Gill Sans Light"/>
              </a:defRPr>
            </a:lvl3pPr>
            <a:lvl4pPr marL="2198076" indent="-293076" defTabSz="825500">
              <a:spcBef>
                <a:spcPts val="2400"/>
              </a:spcBef>
              <a:buClr>
                <a:srgbClr val="47977C"/>
              </a:buClr>
              <a:defRPr sz="2400">
                <a:latin typeface="+mn-lt"/>
                <a:ea typeface="+mn-ea"/>
                <a:cs typeface="+mn-cs"/>
                <a:sym typeface="Gill Sans Light"/>
              </a:defRPr>
            </a:lvl4pPr>
            <a:lvl5pPr marL="2833076" indent="-293076" defTabSz="825500">
              <a:spcBef>
                <a:spcPts val="2400"/>
              </a:spcBef>
              <a:buClr>
                <a:srgbClr val="47977C"/>
              </a:buClr>
              <a:defRPr sz="2400"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xfrm>
            <a:off x="10923308" y="1592213"/>
            <a:ext cx="1110041" cy="854287"/>
          </a:xfrm>
          <a:prstGeom prst="rect">
            <a:avLst/>
          </a:prstGeom>
        </p:spPr>
        <p:txBody>
          <a:bodyPr wrap="square" lIns="27093" tIns="27093" rIns="27093" bIns="27093" anchor="b"/>
          <a:lstStyle>
            <a:lvl1pPr algn="r" defTabSz="825500">
              <a:defRPr sz="56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11690712" y="2990375"/>
            <a:ext cx="658650" cy="6107787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11690956" y="651271"/>
            <a:ext cx="658405" cy="2111241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655273" y="654875"/>
            <a:ext cx="10804245" cy="8443716"/>
          </a:xfrm>
          <a:prstGeom prst="rect">
            <a:avLst/>
          </a:prstGeom>
          <a:ln>
            <a:solidFill>
              <a:srgbClr val="47977C"/>
            </a:solidFill>
            <a:bevel/>
          </a:ln>
        </p:spPr>
        <p:txBody>
          <a:bodyPr lIns="27093" tIns="27093" rIns="27093" bIns="27093" anchor="ctr"/>
          <a:lstStyle/>
          <a:p>
            <a:pPr>
              <a:spcBef>
                <a:spcPts val="2400"/>
              </a:spcBef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idx="1"/>
          </p:nvPr>
        </p:nvSpPr>
        <p:spPr>
          <a:xfrm>
            <a:off x="971206" y="969300"/>
            <a:ext cx="9087849" cy="7824684"/>
          </a:xfrm>
          <a:prstGeom prst="rect">
            <a:avLst/>
          </a:prstGeom>
        </p:spPr>
        <p:txBody>
          <a:bodyPr lIns="27093" tIns="27093" rIns="27093" bIns="27093"/>
          <a:lstStyle>
            <a:lvl1pPr marL="293115" indent="-293115" defTabSz="825500">
              <a:spcBef>
                <a:spcPts val="2400"/>
              </a:spcBef>
              <a:buClr>
                <a:srgbClr val="47977C"/>
              </a:buClr>
              <a:defRPr sz="2400">
                <a:latin typeface="+mn-lt"/>
                <a:ea typeface="+mn-ea"/>
                <a:cs typeface="+mn-cs"/>
                <a:sym typeface="Gill Sans Light"/>
              </a:defRPr>
            </a:lvl1pPr>
            <a:lvl2pPr marL="928076" indent="-293076" defTabSz="825500">
              <a:spcBef>
                <a:spcPts val="2400"/>
              </a:spcBef>
              <a:buClr>
                <a:srgbClr val="47977C"/>
              </a:buClr>
              <a:defRPr sz="2400">
                <a:latin typeface="+mn-lt"/>
                <a:ea typeface="+mn-ea"/>
                <a:cs typeface="+mn-cs"/>
                <a:sym typeface="Gill Sans Light"/>
              </a:defRPr>
            </a:lvl2pPr>
            <a:lvl3pPr marL="1563076" indent="-293076" defTabSz="825500">
              <a:spcBef>
                <a:spcPts val="2400"/>
              </a:spcBef>
              <a:buClr>
                <a:srgbClr val="47977C"/>
              </a:buClr>
              <a:defRPr sz="2400">
                <a:latin typeface="+mn-lt"/>
                <a:ea typeface="+mn-ea"/>
                <a:cs typeface="+mn-cs"/>
                <a:sym typeface="Gill Sans Light"/>
              </a:defRPr>
            </a:lvl3pPr>
            <a:lvl4pPr marL="2198076" indent="-293076" defTabSz="825500">
              <a:spcBef>
                <a:spcPts val="2400"/>
              </a:spcBef>
              <a:buClr>
                <a:srgbClr val="47977C"/>
              </a:buClr>
              <a:defRPr sz="2400">
                <a:latin typeface="+mn-lt"/>
                <a:ea typeface="+mn-ea"/>
                <a:cs typeface="+mn-cs"/>
                <a:sym typeface="Gill Sans Light"/>
              </a:defRPr>
            </a:lvl4pPr>
            <a:lvl5pPr marL="2833076" indent="-293076" defTabSz="825500">
              <a:spcBef>
                <a:spcPts val="2400"/>
              </a:spcBef>
              <a:buClr>
                <a:srgbClr val="47977C"/>
              </a:buClr>
              <a:defRPr sz="2400"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xfrm>
            <a:off x="10059054" y="969300"/>
            <a:ext cx="1089215" cy="854287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r" defTabSz="825500">
              <a:defRPr sz="5600">
                <a:solidFill>
                  <a:srgbClr val="47977C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11690712" y="2990375"/>
            <a:ext cx="658650" cy="6107787"/>
          </a:xfrm>
          <a:prstGeom prst="rect">
            <a:avLst/>
          </a:prstGeom>
          <a:solidFill>
            <a:srgbClr val="47977C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11690956" y="651271"/>
            <a:ext cx="658405" cy="2111241"/>
          </a:xfrm>
          <a:prstGeom prst="rect">
            <a:avLst/>
          </a:prstGeom>
          <a:solidFill>
            <a:srgbClr val="A4DBAD"/>
          </a:solidFill>
          <a:ln w="3175">
            <a:miter lim="400000"/>
          </a:ln>
        </p:spPr>
        <p:txBody>
          <a:bodyPr lIns="36115" tIns="36115" rIns="36115" bIns="36115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655273" y="654875"/>
            <a:ext cx="10804245" cy="8443716"/>
          </a:xfrm>
          <a:prstGeom prst="rect">
            <a:avLst/>
          </a:prstGeom>
          <a:ln>
            <a:solidFill>
              <a:srgbClr val="47977C"/>
            </a:solidFill>
            <a:bevel/>
          </a:ln>
        </p:spPr>
        <p:txBody>
          <a:bodyPr lIns="27093" tIns="27093" rIns="27093" bIns="27093" anchor="ctr"/>
          <a:lstStyle/>
          <a:p>
            <a:pPr>
              <a:spcBef>
                <a:spcPts val="2400"/>
              </a:spcBef>
              <a:defRPr sz="2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10059298" y="969300"/>
            <a:ext cx="1089215" cy="854287"/>
          </a:xfrm>
          <a:prstGeom prst="rect">
            <a:avLst/>
          </a:prstGeom>
        </p:spPr>
        <p:txBody>
          <a:bodyPr wrap="square" lIns="27093" tIns="27093" rIns="27093" bIns="27093"/>
          <a:lstStyle>
            <a:lvl1pPr algn="r" defTabSz="825500">
              <a:defRPr sz="5600">
                <a:solidFill>
                  <a:srgbClr val="47977C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3175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584200">
              <a:defRPr sz="1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8" r:id="rId33"/>
    <p:sldLayoutId id="2147483689" r:id="rId34"/>
    <p:sldLayoutId id="2147483690" r:id="rId35"/>
    <p:sldLayoutId id="2147483691" r:id="rId36"/>
  </p:sldLayoutIdLst>
  <p:transition xmlns:p14="http://schemas.microsoft.com/office/powerpoint/2010/main"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oldham.github.io/abs_permits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gi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poldham.github.io/abs/index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oldham.github.io/abs/index.html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hyperlink" Target="https://poldham.github.io/abs/index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public.tableau.com/profile/poldham%23!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2.jpeg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journals.plos.org/plosone/article?id=10.1371/journal.pone.0078737" TargetMode="External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public.tableau.com/profile/poldham%23!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84225">
              <a:defRPr sz="6460"/>
            </a:lvl1pPr>
          </a:lstStyle>
          <a:p>
            <a:r>
              <a:t>Linking ABS Research Permit Systems with Monitoring under the Nagoya Protocol</a:t>
            </a:r>
          </a:p>
        </p:txBody>
      </p:sp>
      <p:sp>
        <p:nvSpPr>
          <p:cNvPr id="577" name="Shape 577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Paul Oldham,  ABS Initiative &amp; </a:t>
            </a:r>
          </a:p>
          <a:p>
            <a:r>
              <a:rPr dirty="0"/>
              <a:t>United Nations University, Institute for Advanced Study of Sustainability (UNU-IAS)</a:t>
            </a:r>
            <a:r>
              <a:rPr dirty="0" smtClean="0"/>
              <a:t>.</a:t>
            </a:r>
            <a:endParaRPr lang="en-GB" dirty="0" smtClean="0"/>
          </a:p>
          <a:p>
            <a:r>
              <a:rPr lang="en-GB" dirty="0" smtClean="0"/>
              <a:t>Kenya IT Permit System Validation Workshop</a:t>
            </a:r>
          </a:p>
          <a:p>
            <a:r>
              <a:rPr lang="en-GB" dirty="0" err="1" smtClean="0"/>
              <a:t>Maanzoni</a:t>
            </a:r>
            <a:r>
              <a:rPr lang="en-GB" dirty="0" smtClean="0"/>
              <a:t> Lodge, Kenya, 26</a:t>
            </a:r>
            <a:r>
              <a:rPr lang="en-GB" baseline="30000" dirty="0" smtClean="0"/>
              <a:t>th</a:t>
            </a:r>
            <a:r>
              <a:rPr lang="en-GB" dirty="0" smtClean="0"/>
              <a:t> April 2017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new_pap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009" y="0"/>
            <a:ext cx="12228782" cy="9753601"/>
          </a:xfrm>
          <a:prstGeom prst="rect">
            <a:avLst/>
          </a:prstGeom>
          <a:ln w="3175">
            <a:miter lim="400000"/>
          </a:ln>
        </p:spPr>
      </p:pic>
      <p:sp>
        <p:nvSpPr>
          <p:cNvPr id="654" name="Shape 654"/>
          <p:cNvSpPr/>
          <p:nvPr/>
        </p:nvSpPr>
        <p:spPr>
          <a:xfrm>
            <a:off x="4231381" y="9226410"/>
            <a:ext cx="4057342" cy="371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u="sng">
                <a:solidFill>
                  <a:srgbClr val="000000"/>
                </a:solidFill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http://poldham.github.io/abs_permits</a:t>
            </a:r>
          </a:p>
        </p:txBody>
      </p:sp>
      <p:grpSp>
        <p:nvGrpSpPr>
          <p:cNvPr id="657" name="Group 657"/>
          <p:cNvGrpSpPr/>
          <p:nvPr/>
        </p:nvGrpSpPr>
        <p:grpSpPr>
          <a:xfrm>
            <a:off x="9838750" y="0"/>
            <a:ext cx="3277136" cy="3096505"/>
            <a:chOff x="-13693" y="172151"/>
            <a:chExt cx="3277135" cy="3096504"/>
          </a:xfrm>
        </p:grpSpPr>
        <p:pic>
          <p:nvPicPr>
            <p:cNvPr id="655" name="stick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3694" y="172151"/>
              <a:ext cx="3277136" cy="3096505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63500" dist="25400" dir="5400000" rotWithShape="0">
                <a:srgbClr val="292929">
                  <a:alpha val="46500"/>
                </a:srgbClr>
              </a:outerShdw>
            </a:effectLst>
          </p:spPr>
        </p:pic>
        <p:sp>
          <p:nvSpPr>
            <p:cNvPr id="656" name="Shape 656"/>
            <p:cNvSpPr/>
            <p:nvPr/>
          </p:nvSpPr>
          <p:spPr>
            <a:xfrm>
              <a:off x="325967" y="816634"/>
              <a:ext cx="2597813" cy="18075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457200">
                <a:lnSpc>
                  <a:spcPts val="2400"/>
                </a:lnSpc>
                <a:tabLst>
                  <a:tab pos="1066800" algn="l"/>
                </a:tabLst>
                <a:defRPr sz="2000" b="1">
                  <a:solidFill>
                    <a:srgbClr val="B31F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t>Model online ABS permit and monitoring system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Applicants</a:t>
            </a:r>
          </a:p>
          <a:p>
            <a:endParaRPr/>
          </a:p>
          <a:p>
            <a:r>
              <a:t>(illustration of applicants section)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roup 663"/>
          <p:cNvGrpSpPr/>
          <p:nvPr/>
        </p:nvGrpSpPr>
        <p:grpSpPr>
          <a:xfrm>
            <a:off x="4140200" y="353370"/>
            <a:ext cx="4292600" cy="1270001"/>
            <a:chOff x="0" y="279400"/>
            <a:chExt cx="4292600" cy="1270000"/>
          </a:xfrm>
        </p:grpSpPr>
        <p:sp>
          <p:nvSpPr>
            <p:cNvPr id="661" name="Shape 661"/>
            <p:cNvSpPr/>
            <p:nvPr/>
          </p:nvSpPr>
          <p:spPr>
            <a:xfrm>
              <a:off x="0" y="279400"/>
              <a:ext cx="4292600" cy="1270000"/>
            </a:xfrm>
            <a:prstGeom prst="roundRect">
              <a:avLst>
                <a:gd name="adj" fmla="val 15000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194519" y="722206"/>
              <a:ext cx="1903562" cy="38438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7093" tIns="27093" rIns="27093" bIns="27093" numCol="1" anchor="ctr">
              <a:sp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Applicant Portal</a:t>
              </a:r>
            </a:p>
          </p:txBody>
        </p:sp>
      </p:grpSp>
      <p:grpSp>
        <p:nvGrpSpPr>
          <p:cNvPr id="666" name="Group 666"/>
          <p:cNvGrpSpPr/>
          <p:nvPr/>
        </p:nvGrpSpPr>
        <p:grpSpPr>
          <a:xfrm>
            <a:off x="4579810" y="5788301"/>
            <a:ext cx="3413381" cy="965390"/>
            <a:chOff x="0" y="0"/>
            <a:chExt cx="3413379" cy="965389"/>
          </a:xfrm>
        </p:grpSpPr>
        <p:sp>
          <p:nvSpPr>
            <p:cNvPr id="664" name="Shape 664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4. Approvals</a:t>
              </a:r>
            </a:p>
          </p:txBody>
        </p:sp>
      </p:grpSp>
      <p:grpSp>
        <p:nvGrpSpPr>
          <p:cNvPr id="669" name="Group 669"/>
          <p:cNvGrpSpPr/>
          <p:nvPr/>
        </p:nvGrpSpPr>
        <p:grpSpPr>
          <a:xfrm>
            <a:off x="4579810" y="3269482"/>
            <a:ext cx="3413381" cy="965390"/>
            <a:chOff x="0" y="0"/>
            <a:chExt cx="3413379" cy="965389"/>
          </a:xfrm>
        </p:grpSpPr>
        <p:sp>
          <p:nvSpPr>
            <p:cNvPr id="667" name="Shape 667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2. Applications</a:t>
              </a:r>
            </a:p>
          </p:txBody>
        </p:sp>
      </p:grpSp>
      <p:grpSp>
        <p:nvGrpSpPr>
          <p:cNvPr id="672" name="Group 672"/>
          <p:cNvGrpSpPr/>
          <p:nvPr/>
        </p:nvGrpSpPr>
        <p:grpSpPr>
          <a:xfrm>
            <a:off x="4579810" y="4538762"/>
            <a:ext cx="3413381" cy="965390"/>
            <a:chOff x="0" y="0"/>
            <a:chExt cx="3413379" cy="965389"/>
          </a:xfrm>
        </p:grpSpPr>
        <p:sp>
          <p:nvSpPr>
            <p:cNvPr id="670" name="Shape 670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3. Notifications</a:t>
              </a:r>
            </a:p>
          </p:txBody>
        </p:sp>
      </p:grpSp>
      <p:grpSp>
        <p:nvGrpSpPr>
          <p:cNvPr id="675" name="Group 675"/>
          <p:cNvGrpSpPr/>
          <p:nvPr/>
        </p:nvGrpSpPr>
        <p:grpSpPr>
          <a:xfrm>
            <a:off x="4579810" y="1960721"/>
            <a:ext cx="3413381" cy="965390"/>
            <a:chOff x="0" y="0"/>
            <a:chExt cx="3413379" cy="965389"/>
          </a:xfrm>
        </p:grpSpPr>
        <p:sp>
          <p:nvSpPr>
            <p:cNvPr id="673" name="Shape 673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1. Information</a:t>
              </a:r>
            </a:p>
          </p:txBody>
        </p:sp>
      </p:grpSp>
      <p:grpSp>
        <p:nvGrpSpPr>
          <p:cNvPr id="678" name="Group 678"/>
          <p:cNvGrpSpPr/>
          <p:nvPr/>
        </p:nvGrpSpPr>
        <p:grpSpPr>
          <a:xfrm>
            <a:off x="4579810" y="7037840"/>
            <a:ext cx="3413381" cy="965390"/>
            <a:chOff x="0" y="0"/>
            <a:chExt cx="3413379" cy="965389"/>
          </a:xfrm>
        </p:grpSpPr>
        <p:sp>
          <p:nvSpPr>
            <p:cNvPr id="676" name="Shape 676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5. Reporting</a:t>
              </a:r>
            </a:p>
          </p:txBody>
        </p:sp>
      </p:grpSp>
      <p:grpSp>
        <p:nvGrpSpPr>
          <p:cNvPr id="681" name="Group 681"/>
          <p:cNvGrpSpPr/>
          <p:nvPr/>
        </p:nvGrpSpPr>
        <p:grpSpPr>
          <a:xfrm>
            <a:off x="8986710" y="1339593"/>
            <a:ext cx="3413381" cy="965390"/>
            <a:chOff x="0" y="0"/>
            <a:chExt cx="3413379" cy="965389"/>
          </a:xfrm>
        </p:grpSpPr>
        <p:sp>
          <p:nvSpPr>
            <p:cNvPr id="679" name="Shape 679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7BC8C5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1.1 Applicant guide</a:t>
              </a:r>
            </a:p>
          </p:txBody>
        </p:sp>
      </p:grpSp>
      <p:grpSp>
        <p:nvGrpSpPr>
          <p:cNvPr id="684" name="Group 684"/>
          <p:cNvGrpSpPr/>
          <p:nvPr/>
        </p:nvGrpSpPr>
        <p:grpSpPr>
          <a:xfrm>
            <a:off x="8986710" y="2581850"/>
            <a:ext cx="3413381" cy="965390"/>
            <a:chOff x="0" y="0"/>
            <a:chExt cx="3413379" cy="965389"/>
          </a:xfrm>
        </p:grpSpPr>
        <p:sp>
          <p:nvSpPr>
            <p:cNvPr id="682" name="Shape 682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7BC8C5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1.2 Applicant checklist</a:t>
              </a:r>
            </a:p>
          </p:txBody>
        </p:sp>
      </p:grpSp>
      <p:grpSp>
        <p:nvGrpSpPr>
          <p:cNvPr id="687" name="Group 687"/>
          <p:cNvGrpSpPr/>
          <p:nvPr/>
        </p:nvGrpSpPr>
        <p:grpSpPr>
          <a:xfrm>
            <a:off x="4579810" y="8307120"/>
            <a:ext cx="3413381" cy="965390"/>
            <a:chOff x="0" y="0"/>
            <a:chExt cx="3413379" cy="965389"/>
          </a:xfrm>
        </p:grpSpPr>
        <p:sp>
          <p:nvSpPr>
            <p:cNvPr id="685" name="Shape 685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6. Appeals</a:t>
              </a:r>
            </a:p>
          </p:txBody>
        </p:sp>
      </p:grpSp>
      <p:grpSp>
        <p:nvGrpSpPr>
          <p:cNvPr id="690" name="Group 690"/>
          <p:cNvGrpSpPr/>
          <p:nvPr/>
        </p:nvGrpSpPr>
        <p:grpSpPr>
          <a:xfrm>
            <a:off x="8026399" y="1785582"/>
            <a:ext cx="927101" cy="1084065"/>
            <a:chOff x="0" y="0"/>
            <a:chExt cx="927100" cy="1084064"/>
          </a:xfrm>
        </p:grpSpPr>
        <p:sp>
          <p:nvSpPr>
            <p:cNvPr id="688" name="Shape 688"/>
            <p:cNvSpPr/>
            <p:nvPr/>
          </p:nvSpPr>
          <p:spPr>
            <a:xfrm flipV="1">
              <a:off x="0" y="0"/>
              <a:ext cx="927100" cy="52853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0" y="528538"/>
              <a:ext cx="927100" cy="5555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" name="Group 694"/>
          <p:cNvGrpSpPr/>
          <p:nvPr/>
        </p:nvGrpSpPr>
        <p:grpSpPr>
          <a:xfrm>
            <a:off x="4140200" y="353370"/>
            <a:ext cx="4292600" cy="1270001"/>
            <a:chOff x="0" y="279400"/>
            <a:chExt cx="4292600" cy="1270000"/>
          </a:xfrm>
        </p:grpSpPr>
        <p:sp>
          <p:nvSpPr>
            <p:cNvPr id="692" name="Shape 692"/>
            <p:cNvSpPr/>
            <p:nvPr/>
          </p:nvSpPr>
          <p:spPr>
            <a:xfrm>
              <a:off x="0" y="279400"/>
              <a:ext cx="4292600" cy="1270000"/>
            </a:xfrm>
            <a:prstGeom prst="roundRect">
              <a:avLst>
                <a:gd name="adj" fmla="val 15000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194519" y="722206"/>
              <a:ext cx="1903562" cy="38438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7093" tIns="27093" rIns="27093" bIns="27093" numCol="1" anchor="ctr">
              <a:sp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Applicant Portal</a:t>
              </a:r>
            </a:p>
          </p:txBody>
        </p:sp>
      </p:grpSp>
      <p:grpSp>
        <p:nvGrpSpPr>
          <p:cNvPr id="697" name="Group 697"/>
          <p:cNvGrpSpPr/>
          <p:nvPr/>
        </p:nvGrpSpPr>
        <p:grpSpPr>
          <a:xfrm>
            <a:off x="4579810" y="5788301"/>
            <a:ext cx="3413381" cy="965390"/>
            <a:chOff x="0" y="0"/>
            <a:chExt cx="3413379" cy="965389"/>
          </a:xfrm>
        </p:grpSpPr>
        <p:sp>
          <p:nvSpPr>
            <p:cNvPr id="695" name="Shape 695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4. Approvals</a:t>
              </a:r>
            </a:p>
          </p:txBody>
        </p:sp>
      </p:grpSp>
      <p:grpSp>
        <p:nvGrpSpPr>
          <p:cNvPr id="700" name="Group 700"/>
          <p:cNvGrpSpPr/>
          <p:nvPr/>
        </p:nvGrpSpPr>
        <p:grpSpPr>
          <a:xfrm>
            <a:off x="4579810" y="3269482"/>
            <a:ext cx="3413381" cy="965390"/>
            <a:chOff x="0" y="0"/>
            <a:chExt cx="3413379" cy="965389"/>
          </a:xfrm>
        </p:grpSpPr>
        <p:sp>
          <p:nvSpPr>
            <p:cNvPr id="698" name="Shape 698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2. Applications</a:t>
              </a:r>
            </a:p>
          </p:txBody>
        </p:sp>
      </p:grpSp>
      <p:grpSp>
        <p:nvGrpSpPr>
          <p:cNvPr id="703" name="Group 703"/>
          <p:cNvGrpSpPr/>
          <p:nvPr/>
        </p:nvGrpSpPr>
        <p:grpSpPr>
          <a:xfrm>
            <a:off x="4579810" y="4538762"/>
            <a:ext cx="3413381" cy="965390"/>
            <a:chOff x="0" y="0"/>
            <a:chExt cx="3413379" cy="965389"/>
          </a:xfrm>
        </p:grpSpPr>
        <p:sp>
          <p:nvSpPr>
            <p:cNvPr id="701" name="Shape 701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3. Notifications</a:t>
              </a:r>
            </a:p>
          </p:txBody>
        </p:sp>
      </p:grpSp>
      <p:grpSp>
        <p:nvGrpSpPr>
          <p:cNvPr id="706" name="Group 706"/>
          <p:cNvGrpSpPr/>
          <p:nvPr/>
        </p:nvGrpSpPr>
        <p:grpSpPr>
          <a:xfrm>
            <a:off x="4579810" y="1960721"/>
            <a:ext cx="3413381" cy="965390"/>
            <a:chOff x="0" y="0"/>
            <a:chExt cx="3413379" cy="965389"/>
          </a:xfrm>
        </p:grpSpPr>
        <p:sp>
          <p:nvSpPr>
            <p:cNvPr id="704" name="Shape 704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1. Information</a:t>
              </a:r>
            </a:p>
          </p:txBody>
        </p:sp>
      </p:grpSp>
      <p:grpSp>
        <p:nvGrpSpPr>
          <p:cNvPr id="709" name="Group 709"/>
          <p:cNvGrpSpPr/>
          <p:nvPr/>
        </p:nvGrpSpPr>
        <p:grpSpPr>
          <a:xfrm>
            <a:off x="4579810" y="7037840"/>
            <a:ext cx="3413381" cy="965390"/>
            <a:chOff x="0" y="0"/>
            <a:chExt cx="3413379" cy="965389"/>
          </a:xfrm>
        </p:grpSpPr>
        <p:sp>
          <p:nvSpPr>
            <p:cNvPr id="707" name="Shape 707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5. Reporting</a:t>
              </a:r>
            </a:p>
          </p:txBody>
        </p:sp>
      </p:grpSp>
      <p:grpSp>
        <p:nvGrpSpPr>
          <p:cNvPr id="712" name="Group 712"/>
          <p:cNvGrpSpPr/>
          <p:nvPr/>
        </p:nvGrpSpPr>
        <p:grpSpPr>
          <a:xfrm>
            <a:off x="8961310" y="2001014"/>
            <a:ext cx="3413381" cy="965390"/>
            <a:chOff x="0" y="0"/>
            <a:chExt cx="3413379" cy="965389"/>
          </a:xfrm>
        </p:grpSpPr>
        <p:sp>
          <p:nvSpPr>
            <p:cNvPr id="710" name="Shape 710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7BC8C5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2.1 Non-commercial</a:t>
              </a:r>
            </a:p>
          </p:txBody>
        </p:sp>
      </p:grpSp>
      <p:grpSp>
        <p:nvGrpSpPr>
          <p:cNvPr id="715" name="Group 715"/>
          <p:cNvGrpSpPr/>
          <p:nvPr/>
        </p:nvGrpSpPr>
        <p:grpSpPr>
          <a:xfrm>
            <a:off x="8961310" y="3268671"/>
            <a:ext cx="3413381" cy="965390"/>
            <a:chOff x="0" y="0"/>
            <a:chExt cx="3413379" cy="965389"/>
          </a:xfrm>
        </p:grpSpPr>
        <p:sp>
          <p:nvSpPr>
            <p:cNvPr id="713" name="Shape 713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7BC8C5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2.2 Commercial</a:t>
              </a:r>
            </a:p>
          </p:txBody>
        </p:sp>
      </p:grpSp>
      <p:grpSp>
        <p:nvGrpSpPr>
          <p:cNvPr id="718" name="Group 718"/>
          <p:cNvGrpSpPr/>
          <p:nvPr/>
        </p:nvGrpSpPr>
        <p:grpSpPr>
          <a:xfrm>
            <a:off x="8961310" y="4537950"/>
            <a:ext cx="3413381" cy="965391"/>
            <a:chOff x="0" y="0"/>
            <a:chExt cx="3413379" cy="965389"/>
          </a:xfrm>
        </p:grpSpPr>
        <p:sp>
          <p:nvSpPr>
            <p:cNvPr id="716" name="Shape 716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7BC8C5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2.3 Both</a:t>
              </a:r>
            </a:p>
          </p:txBody>
        </p:sp>
      </p:grpSp>
      <p:grpSp>
        <p:nvGrpSpPr>
          <p:cNvPr id="721" name="Group 721"/>
          <p:cNvGrpSpPr/>
          <p:nvPr/>
        </p:nvGrpSpPr>
        <p:grpSpPr>
          <a:xfrm>
            <a:off x="4579810" y="8307120"/>
            <a:ext cx="3413381" cy="965390"/>
            <a:chOff x="0" y="0"/>
            <a:chExt cx="3413379" cy="965389"/>
          </a:xfrm>
        </p:grpSpPr>
        <p:sp>
          <p:nvSpPr>
            <p:cNvPr id="719" name="Shape 719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6. Appeals</a:t>
              </a:r>
            </a:p>
          </p:txBody>
        </p:sp>
      </p:grpSp>
      <p:grpSp>
        <p:nvGrpSpPr>
          <p:cNvPr id="725" name="Group 725"/>
          <p:cNvGrpSpPr/>
          <p:nvPr/>
        </p:nvGrpSpPr>
        <p:grpSpPr>
          <a:xfrm>
            <a:off x="8013700" y="2482841"/>
            <a:ext cx="927100" cy="2517579"/>
            <a:chOff x="0" y="0"/>
            <a:chExt cx="927099" cy="2517577"/>
          </a:xfrm>
        </p:grpSpPr>
        <p:sp>
          <p:nvSpPr>
            <p:cNvPr id="722" name="Shape 722"/>
            <p:cNvSpPr/>
            <p:nvPr/>
          </p:nvSpPr>
          <p:spPr>
            <a:xfrm flipV="1">
              <a:off x="0" y="0"/>
              <a:ext cx="927100" cy="12559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0" y="1255911"/>
              <a:ext cx="9271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10217" y="1262651"/>
              <a:ext cx="906666" cy="12549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roup 729"/>
          <p:cNvGrpSpPr/>
          <p:nvPr/>
        </p:nvGrpSpPr>
        <p:grpSpPr>
          <a:xfrm>
            <a:off x="4140200" y="353370"/>
            <a:ext cx="4292600" cy="1270001"/>
            <a:chOff x="0" y="279400"/>
            <a:chExt cx="4292600" cy="1270000"/>
          </a:xfrm>
        </p:grpSpPr>
        <p:sp>
          <p:nvSpPr>
            <p:cNvPr id="727" name="Shape 727"/>
            <p:cNvSpPr/>
            <p:nvPr/>
          </p:nvSpPr>
          <p:spPr>
            <a:xfrm>
              <a:off x="0" y="279400"/>
              <a:ext cx="4292600" cy="1270000"/>
            </a:xfrm>
            <a:prstGeom prst="roundRect">
              <a:avLst>
                <a:gd name="adj" fmla="val 15000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1194519" y="722206"/>
              <a:ext cx="1903562" cy="38438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7093" tIns="27093" rIns="27093" bIns="27093" numCol="1" anchor="ctr">
              <a:sp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Applicant Portal</a:t>
              </a:r>
            </a:p>
          </p:txBody>
        </p:sp>
      </p:grpSp>
      <p:grpSp>
        <p:nvGrpSpPr>
          <p:cNvPr id="732" name="Group 732"/>
          <p:cNvGrpSpPr/>
          <p:nvPr/>
        </p:nvGrpSpPr>
        <p:grpSpPr>
          <a:xfrm>
            <a:off x="4579810" y="5788301"/>
            <a:ext cx="3413381" cy="965390"/>
            <a:chOff x="0" y="0"/>
            <a:chExt cx="3413379" cy="965389"/>
          </a:xfrm>
        </p:grpSpPr>
        <p:sp>
          <p:nvSpPr>
            <p:cNvPr id="730" name="Shape 730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4. Approvals</a:t>
              </a:r>
            </a:p>
          </p:txBody>
        </p:sp>
      </p:grpSp>
      <p:grpSp>
        <p:nvGrpSpPr>
          <p:cNvPr id="735" name="Group 735"/>
          <p:cNvGrpSpPr/>
          <p:nvPr/>
        </p:nvGrpSpPr>
        <p:grpSpPr>
          <a:xfrm>
            <a:off x="4579810" y="3269482"/>
            <a:ext cx="3413381" cy="965390"/>
            <a:chOff x="0" y="0"/>
            <a:chExt cx="3413379" cy="965389"/>
          </a:xfrm>
        </p:grpSpPr>
        <p:sp>
          <p:nvSpPr>
            <p:cNvPr id="733" name="Shape 733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2. Applications</a:t>
              </a:r>
            </a:p>
          </p:txBody>
        </p:sp>
      </p:grpSp>
      <p:grpSp>
        <p:nvGrpSpPr>
          <p:cNvPr id="738" name="Group 738"/>
          <p:cNvGrpSpPr/>
          <p:nvPr/>
        </p:nvGrpSpPr>
        <p:grpSpPr>
          <a:xfrm>
            <a:off x="4579810" y="4538762"/>
            <a:ext cx="3413381" cy="965390"/>
            <a:chOff x="0" y="0"/>
            <a:chExt cx="3413379" cy="965389"/>
          </a:xfrm>
        </p:grpSpPr>
        <p:sp>
          <p:nvSpPr>
            <p:cNvPr id="736" name="Shape 736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3. Notifications</a:t>
              </a:r>
            </a:p>
          </p:txBody>
        </p:sp>
      </p:grpSp>
      <p:grpSp>
        <p:nvGrpSpPr>
          <p:cNvPr id="741" name="Group 741"/>
          <p:cNvGrpSpPr/>
          <p:nvPr/>
        </p:nvGrpSpPr>
        <p:grpSpPr>
          <a:xfrm>
            <a:off x="4579810" y="1960721"/>
            <a:ext cx="3413381" cy="965390"/>
            <a:chOff x="0" y="0"/>
            <a:chExt cx="3413379" cy="965389"/>
          </a:xfrm>
        </p:grpSpPr>
        <p:sp>
          <p:nvSpPr>
            <p:cNvPr id="739" name="Shape 739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1. Information</a:t>
              </a:r>
            </a:p>
          </p:txBody>
        </p:sp>
      </p:grpSp>
      <p:grpSp>
        <p:nvGrpSpPr>
          <p:cNvPr id="744" name="Group 744"/>
          <p:cNvGrpSpPr/>
          <p:nvPr/>
        </p:nvGrpSpPr>
        <p:grpSpPr>
          <a:xfrm>
            <a:off x="4579810" y="7037840"/>
            <a:ext cx="3413381" cy="965390"/>
            <a:chOff x="0" y="0"/>
            <a:chExt cx="3413379" cy="965389"/>
          </a:xfrm>
        </p:grpSpPr>
        <p:sp>
          <p:nvSpPr>
            <p:cNvPr id="742" name="Shape 742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5. Reporting</a:t>
              </a:r>
            </a:p>
          </p:txBody>
        </p:sp>
      </p:grpSp>
      <p:grpSp>
        <p:nvGrpSpPr>
          <p:cNvPr id="747" name="Group 747"/>
          <p:cNvGrpSpPr/>
          <p:nvPr/>
        </p:nvGrpSpPr>
        <p:grpSpPr>
          <a:xfrm>
            <a:off x="8974010" y="3907763"/>
            <a:ext cx="3413381" cy="965390"/>
            <a:chOff x="0" y="0"/>
            <a:chExt cx="3413379" cy="965389"/>
          </a:xfrm>
        </p:grpSpPr>
        <p:sp>
          <p:nvSpPr>
            <p:cNvPr id="745" name="Shape 745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7BC8C5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1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3.1 Receive Notifications</a:t>
              </a:r>
            </a:p>
          </p:txBody>
        </p:sp>
      </p:grpSp>
      <p:grpSp>
        <p:nvGrpSpPr>
          <p:cNvPr id="750" name="Group 750"/>
          <p:cNvGrpSpPr/>
          <p:nvPr/>
        </p:nvGrpSpPr>
        <p:grpSpPr>
          <a:xfrm>
            <a:off x="8974010" y="5150020"/>
            <a:ext cx="3413381" cy="965390"/>
            <a:chOff x="0" y="0"/>
            <a:chExt cx="3413379" cy="965389"/>
          </a:xfrm>
        </p:grpSpPr>
        <p:sp>
          <p:nvSpPr>
            <p:cNvPr id="748" name="Shape 748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7BC8C5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1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3.2 Respond Notifications</a:t>
              </a:r>
            </a:p>
          </p:txBody>
        </p:sp>
      </p:grpSp>
      <p:grpSp>
        <p:nvGrpSpPr>
          <p:cNvPr id="753" name="Group 753"/>
          <p:cNvGrpSpPr/>
          <p:nvPr/>
        </p:nvGrpSpPr>
        <p:grpSpPr>
          <a:xfrm>
            <a:off x="4579810" y="8307120"/>
            <a:ext cx="3413381" cy="965390"/>
            <a:chOff x="0" y="0"/>
            <a:chExt cx="3413379" cy="965389"/>
          </a:xfrm>
        </p:grpSpPr>
        <p:sp>
          <p:nvSpPr>
            <p:cNvPr id="751" name="Shape 751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6. Appeals</a:t>
              </a:r>
            </a:p>
          </p:txBody>
        </p:sp>
      </p:grpSp>
      <p:grpSp>
        <p:nvGrpSpPr>
          <p:cNvPr id="756" name="Group 756"/>
          <p:cNvGrpSpPr/>
          <p:nvPr/>
        </p:nvGrpSpPr>
        <p:grpSpPr>
          <a:xfrm>
            <a:off x="8020049" y="4469554"/>
            <a:ext cx="927101" cy="1084065"/>
            <a:chOff x="0" y="0"/>
            <a:chExt cx="927100" cy="1084064"/>
          </a:xfrm>
        </p:grpSpPr>
        <p:sp>
          <p:nvSpPr>
            <p:cNvPr id="754" name="Shape 754"/>
            <p:cNvSpPr/>
            <p:nvPr/>
          </p:nvSpPr>
          <p:spPr>
            <a:xfrm flipV="1">
              <a:off x="0" y="0"/>
              <a:ext cx="927100" cy="52853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0" y="528538"/>
              <a:ext cx="927100" cy="5555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0" name="Group 760"/>
          <p:cNvGrpSpPr/>
          <p:nvPr/>
        </p:nvGrpSpPr>
        <p:grpSpPr>
          <a:xfrm>
            <a:off x="4140200" y="353370"/>
            <a:ext cx="4292600" cy="1270001"/>
            <a:chOff x="0" y="279400"/>
            <a:chExt cx="4292600" cy="1270000"/>
          </a:xfrm>
        </p:grpSpPr>
        <p:sp>
          <p:nvSpPr>
            <p:cNvPr id="758" name="Shape 758"/>
            <p:cNvSpPr/>
            <p:nvPr/>
          </p:nvSpPr>
          <p:spPr>
            <a:xfrm>
              <a:off x="0" y="279400"/>
              <a:ext cx="4292600" cy="1270000"/>
            </a:xfrm>
            <a:prstGeom prst="roundRect">
              <a:avLst>
                <a:gd name="adj" fmla="val 15000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194519" y="722206"/>
              <a:ext cx="1903562" cy="38438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7093" tIns="27093" rIns="27093" bIns="27093" numCol="1" anchor="ctr">
              <a:sp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Applicant Portal</a:t>
              </a:r>
            </a:p>
          </p:txBody>
        </p:sp>
      </p:grpSp>
      <p:grpSp>
        <p:nvGrpSpPr>
          <p:cNvPr id="763" name="Group 763"/>
          <p:cNvGrpSpPr/>
          <p:nvPr/>
        </p:nvGrpSpPr>
        <p:grpSpPr>
          <a:xfrm>
            <a:off x="4579810" y="5788301"/>
            <a:ext cx="3413381" cy="965390"/>
            <a:chOff x="0" y="0"/>
            <a:chExt cx="3413379" cy="965389"/>
          </a:xfrm>
        </p:grpSpPr>
        <p:sp>
          <p:nvSpPr>
            <p:cNvPr id="761" name="Shape 761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4. Approvals</a:t>
              </a:r>
            </a:p>
          </p:txBody>
        </p:sp>
      </p:grpSp>
      <p:grpSp>
        <p:nvGrpSpPr>
          <p:cNvPr id="766" name="Group 766"/>
          <p:cNvGrpSpPr/>
          <p:nvPr/>
        </p:nvGrpSpPr>
        <p:grpSpPr>
          <a:xfrm>
            <a:off x="4579810" y="3269482"/>
            <a:ext cx="3413381" cy="965390"/>
            <a:chOff x="0" y="0"/>
            <a:chExt cx="3413379" cy="965389"/>
          </a:xfrm>
        </p:grpSpPr>
        <p:sp>
          <p:nvSpPr>
            <p:cNvPr id="764" name="Shape 764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2. Applications</a:t>
              </a:r>
            </a:p>
          </p:txBody>
        </p:sp>
      </p:grpSp>
      <p:grpSp>
        <p:nvGrpSpPr>
          <p:cNvPr id="769" name="Group 769"/>
          <p:cNvGrpSpPr/>
          <p:nvPr/>
        </p:nvGrpSpPr>
        <p:grpSpPr>
          <a:xfrm>
            <a:off x="4579810" y="4538762"/>
            <a:ext cx="3413381" cy="965390"/>
            <a:chOff x="0" y="0"/>
            <a:chExt cx="3413379" cy="965389"/>
          </a:xfrm>
        </p:grpSpPr>
        <p:sp>
          <p:nvSpPr>
            <p:cNvPr id="767" name="Shape 767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3. Notifications</a:t>
              </a:r>
            </a:p>
          </p:txBody>
        </p:sp>
      </p:grpSp>
      <p:grpSp>
        <p:nvGrpSpPr>
          <p:cNvPr id="772" name="Group 772"/>
          <p:cNvGrpSpPr/>
          <p:nvPr/>
        </p:nvGrpSpPr>
        <p:grpSpPr>
          <a:xfrm>
            <a:off x="4579810" y="1960721"/>
            <a:ext cx="3413381" cy="965390"/>
            <a:chOff x="0" y="0"/>
            <a:chExt cx="3413379" cy="965389"/>
          </a:xfrm>
        </p:grpSpPr>
        <p:sp>
          <p:nvSpPr>
            <p:cNvPr id="770" name="Shape 770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1. Information</a:t>
              </a:r>
            </a:p>
          </p:txBody>
        </p:sp>
      </p:grpSp>
      <p:grpSp>
        <p:nvGrpSpPr>
          <p:cNvPr id="775" name="Group 775"/>
          <p:cNvGrpSpPr/>
          <p:nvPr/>
        </p:nvGrpSpPr>
        <p:grpSpPr>
          <a:xfrm>
            <a:off x="4579810" y="7037840"/>
            <a:ext cx="3413381" cy="965390"/>
            <a:chOff x="0" y="0"/>
            <a:chExt cx="3413379" cy="965389"/>
          </a:xfrm>
        </p:grpSpPr>
        <p:sp>
          <p:nvSpPr>
            <p:cNvPr id="773" name="Shape 773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5. Reporting</a:t>
              </a:r>
            </a:p>
          </p:txBody>
        </p:sp>
      </p:grpSp>
      <p:grpSp>
        <p:nvGrpSpPr>
          <p:cNvPr id="778" name="Group 778"/>
          <p:cNvGrpSpPr/>
          <p:nvPr/>
        </p:nvGrpSpPr>
        <p:grpSpPr>
          <a:xfrm>
            <a:off x="8961310" y="4542403"/>
            <a:ext cx="3413381" cy="965390"/>
            <a:chOff x="0" y="0"/>
            <a:chExt cx="3413379" cy="965389"/>
          </a:xfrm>
        </p:grpSpPr>
        <p:sp>
          <p:nvSpPr>
            <p:cNvPr id="776" name="Shape 776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7BC8C5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4.1 pdf permit</a:t>
              </a:r>
            </a:p>
          </p:txBody>
        </p:sp>
      </p:grpSp>
      <p:grpSp>
        <p:nvGrpSpPr>
          <p:cNvPr id="781" name="Group 781"/>
          <p:cNvGrpSpPr/>
          <p:nvPr/>
        </p:nvGrpSpPr>
        <p:grpSpPr>
          <a:xfrm>
            <a:off x="8961310" y="5784660"/>
            <a:ext cx="3413381" cy="965390"/>
            <a:chOff x="0" y="0"/>
            <a:chExt cx="3413379" cy="965389"/>
          </a:xfrm>
        </p:grpSpPr>
        <p:sp>
          <p:nvSpPr>
            <p:cNvPr id="779" name="Shape 779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7BC8C5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4.2 Mobile pass</a:t>
              </a:r>
            </a:p>
          </p:txBody>
        </p:sp>
      </p:grpSp>
      <p:grpSp>
        <p:nvGrpSpPr>
          <p:cNvPr id="784" name="Group 784"/>
          <p:cNvGrpSpPr/>
          <p:nvPr/>
        </p:nvGrpSpPr>
        <p:grpSpPr>
          <a:xfrm>
            <a:off x="8961310" y="7034199"/>
            <a:ext cx="3413381" cy="965390"/>
            <a:chOff x="0" y="0"/>
            <a:chExt cx="3413379" cy="965389"/>
          </a:xfrm>
        </p:grpSpPr>
        <p:sp>
          <p:nvSpPr>
            <p:cNvPr id="782" name="Shape 782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7BC8C5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4.3 Sample labels</a:t>
              </a:r>
            </a:p>
          </p:txBody>
        </p:sp>
      </p:grpSp>
      <p:grpSp>
        <p:nvGrpSpPr>
          <p:cNvPr id="787" name="Group 787"/>
          <p:cNvGrpSpPr/>
          <p:nvPr/>
        </p:nvGrpSpPr>
        <p:grpSpPr>
          <a:xfrm>
            <a:off x="4579810" y="8307120"/>
            <a:ext cx="3413381" cy="965390"/>
            <a:chOff x="0" y="0"/>
            <a:chExt cx="3413379" cy="965389"/>
          </a:xfrm>
        </p:grpSpPr>
        <p:sp>
          <p:nvSpPr>
            <p:cNvPr id="785" name="Shape 785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6. Appeals</a:t>
              </a:r>
            </a:p>
          </p:txBody>
        </p:sp>
      </p:grpSp>
      <p:grpSp>
        <p:nvGrpSpPr>
          <p:cNvPr id="791" name="Group 791"/>
          <p:cNvGrpSpPr/>
          <p:nvPr/>
        </p:nvGrpSpPr>
        <p:grpSpPr>
          <a:xfrm>
            <a:off x="8013700" y="5008566"/>
            <a:ext cx="927100" cy="2517578"/>
            <a:chOff x="0" y="0"/>
            <a:chExt cx="927099" cy="2517577"/>
          </a:xfrm>
        </p:grpSpPr>
        <p:sp>
          <p:nvSpPr>
            <p:cNvPr id="788" name="Shape 788"/>
            <p:cNvSpPr/>
            <p:nvPr/>
          </p:nvSpPr>
          <p:spPr>
            <a:xfrm flipV="1">
              <a:off x="0" y="0"/>
              <a:ext cx="927100" cy="12559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0" y="1255911"/>
              <a:ext cx="9271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10217" y="1262651"/>
              <a:ext cx="906666" cy="12549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794" name="Group 794"/>
          <p:cNvGrpSpPr/>
          <p:nvPr/>
        </p:nvGrpSpPr>
        <p:grpSpPr>
          <a:xfrm>
            <a:off x="8961310" y="8283737"/>
            <a:ext cx="3413381" cy="965391"/>
            <a:chOff x="0" y="0"/>
            <a:chExt cx="3413379" cy="965389"/>
          </a:xfrm>
        </p:grpSpPr>
        <p:sp>
          <p:nvSpPr>
            <p:cNvPr id="792" name="Shape 792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7BC8C5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4.4 HTML embed code</a:t>
              </a:r>
            </a:p>
          </p:txBody>
        </p:sp>
      </p:grpSp>
      <p:sp>
        <p:nvSpPr>
          <p:cNvPr id="795" name="Shape 795"/>
          <p:cNvSpPr/>
          <p:nvPr/>
        </p:nvSpPr>
        <p:spPr>
          <a:xfrm>
            <a:off x="8022681" y="6273799"/>
            <a:ext cx="909139" cy="248618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4200"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IMG_0527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815" b="815"/>
          <a:stretch>
            <a:fillRect/>
          </a:stretch>
        </p:blipFill>
        <p:spPr>
          <a:xfrm>
            <a:off x="650510" y="651271"/>
            <a:ext cx="5731973" cy="8448886"/>
          </a:xfrm>
          <a:prstGeom prst="rect">
            <a:avLst/>
          </a:prstGeom>
        </p:spPr>
      </p:pic>
      <p:pic>
        <p:nvPicPr>
          <p:cNvPr id="798" name="placeholder-base--neutralHD.jpg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t="20929" b="20929"/>
          <a:stretch>
            <a:fillRect/>
          </a:stretch>
        </p:blipFill>
        <p:spPr>
          <a:xfrm>
            <a:off x="6622272" y="651271"/>
            <a:ext cx="4842031" cy="2111434"/>
          </a:xfrm>
          <a:prstGeom prst="rect">
            <a:avLst/>
          </a:prstGeom>
        </p:spPr>
      </p:pic>
      <p:pic>
        <p:nvPicPr>
          <p:cNvPr id="799" name="placeholder-base--neutralHD.jpg"/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/>
          </a:blip>
          <a:srcRect l="20192" r="20192"/>
          <a:stretch>
            <a:fillRect/>
          </a:stretch>
        </p:blipFill>
        <p:spPr>
          <a:xfrm>
            <a:off x="6609240" y="2990375"/>
            <a:ext cx="4854930" cy="6107903"/>
          </a:xfrm>
          <a:prstGeom prst="rect">
            <a:avLst/>
          </a:prstGeom>
        </p:spPr>
      </p:pic>
      <p:pic>
        <p:nvPicPr>
          <p:cNvPr id="800" name="IMG_0528.jpg"/>
          <p:cNvPicPr>
            <a:picLocks noGrp="1" noChangeAspect="1"/>
          </p:cNvPicPr>
          <p:nvPr>
            <p:ph type="pic" idx="16"/>
          </p:nvPr>
        </p:nvPicPr>
        <p:blipFill>
          <a:blip r:embed="rId4">
            <a:extLst/>
          </a:blip>
          <a:srcRect t="969" b="969"/>
          <a:stretch>
            <a:fillRect/>
          </a:stretch>
        </p:blipFill>
        <p:spPr>
          <a:xfrm>
            <a:off x="6606810" y="652264"/>
            <a:ext cx="5731973" cy="8448886"/>
          </a:xfrm>
          <a:prstGeom prst="rect">
            <a:avLst/>
          </a:prstGeom>
        </p:spPr>
      </p:pic>
      <p:grpSp>
        <p:nvGrpSpPr>
          <p:cNvPr id="6" name="Group 657"/>
          <p:cNvGrpSpPr/>
          <p:nvPr/>
        </p:nvGrpSpPr>
        <p:grpSpPr>
          <a:xfrm>
            <a:off x="9838750" y="0"/>
            <a:ext cx="3277136" cy="3096505"/>
            <a:chOff x="-13693" y="172151"/>
            <a:chExt cx="3277135" cy="3096504"/>
          </a:xfrm>
        </p:grpSpPr>
        <p:pic>
          <p:nvPicPr>
            <p:cNvPr id="7" name="sticki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3694" y="172151"/>
              <a:ext cx="3277136" cy="3096505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63500" dist="25400" dir="5400000" rotWithShape="0">
                <a:srgbClr val="292929">
                  <a:alpha val="46500"/>
                </a:srgbClr>
              </a:outerShdw>
            </a:effectLst>
          </p:spPr>
        </p:pic>
        <p:sp>
          <p:nvSpPr>
            <p:cNvPr id="8" name="Shape 656"/>
            <p:cNvSpPr/>
            <p:nvPr/>
          </p:nvSpPr>
          <p:spPr>
            <a:xfrm>
              <a:off x="325967" y="816634"/>
              <a:ext cx="2597813" cy="18075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457200">
                <a:lnSpc>
                  <a:spcPts val="2400"/>
                </a:lnSpc>
                <a:tabLst>
                  <a:tab pos="1066800" algn="l"/>
                </a:tabLst>
                <a:defRPr sz="2000" b="1">
                  <a:solidFill>
                    <a:srgbClr val="B31F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rPr lang="en-GB" dirty="0" smtClean="0"/>
                <a:t>A model for a smart phone pass and sample label (encrypted, time limited)</a:t>
              </a:r>
              <a:endParaRPr dirty="0"/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photo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619" t="244" r="2619" b="21063"/>
          <a:stretch>
            <a:fillRect/>
          </a:stretch>
        </p:blipFill>
        <p:spPr>
          <a:xfrm>
            <a:off x="5743210" y="652264"/>
            <a:ext cx="5731973" cy="8448886"/>
          </a:xfrm>
          <a:prstGeom prst="rect">
            <a:avLst/>
          </a:prstGeom>
        </p:spPr>
      </p:pic>
      <p:pic>
        <p:nvPicPr>
          <p:cNvPr id="803" name="barcode.ashx.gif"/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/>
          </a:blip>
          <a:srcRect t="1160" b="1160"/>
          <a:stretch>
            <a:fillRect/>
          </a:stretch>
        </p:blipFill>
        <p:spPr>
          <a:xfrm>
            <a:off x="685899" y="651204"/>
            <a:ext cx="4842030" cy="2111433"/>
          </a:xfrm>
          <a:prstGeom prst="rect">
            <a:avLst/>
          </a:prstGeom>
        </p:spPr>
      </p:pic>
      <p:pic>
        <p:nvPicPr>
          <p:cNvPr id="804" name="QR_code.gif"/>
          <p:cNvPicPr>
            <a:picLocks noGrp="1" noChangeAspect="1"/>
          </p:cNvPicPr>
          <p:nvPr>
            <p:ph type="pic" idx="15"/>
          </p:nvPr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672802" y="3599328"/>
            <a:ext cx="4854929" cy="4854929"/>
          </a:xfrm>
          <a:prstGeom prst="rect">
            <a:avLst/>
          </a:prstGeom>
        </p:spPr>
      </p:pic>
      <p:sp>
        <p:nvSpPr>
          <p:cNvPr id="805" name="Shape 805"/>
          <p:cNvSpPr/>
          <p:nvPr/>
        </p:nvSpPr>
        <p:spPr>
          <a:xfrm>
            <a:off x="1444188" y="8778058"/>
            <a:ext cx="2784053" cy="388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>
                <a:solidFill>
                  <a:srgbClr val="21212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Quick Response Code</a:t>
            </a:r>
          </a:p>
        </p:txBody>
      </p:sp>
      <p:grpSp>
        <p:nvGrpSpPr>
          <p:cNvPr id="7" name="Group 657"/>
          <p:cNvGrpSpPr/>
          <p:nvPr/>
        </p:nvGrpSpPr>
        <p:grpSpPr>
          <a:xfrm>
            <a:off x="9838749" y="0"/>
            <a:ext cx="3277137" cy="3096507"/>
            <a:chOff x="-13694" y="172151"/>
            <a:chExt cx="3277136" cy="3096505"/>
          </a:xfrm>
        </p:grpSpPr>
        <p:pic>
          <p:nvPicPr>
            <p:cNvPr id="8" name="sticki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3694" y="172151"/>
              <a:ext cx="3277136" cy="3096505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63500" dist="25400" dir="5400000" rotWithShape="0">
                <a:srgbClr val="292929">
                  <a:alpha val="46500"/>
                </a:srgbClr>
              </a:outerShdw>
            </a:effectLst>
          </p:spPr>
        </p:pic>
        <p:sp>
          <p:nvSpPr>
            <p:cNvPr id="9" name="Shape 656"/>
            <p:cNvSpPr/>
            <p:nvPr/>
          </p:nvSpPr>
          <p:spPr>
            <a:xfrm>
              <a:off x="325967" y="816634"/>
              <a:ext cx="2597813" cy="18075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457200">
                <a:lnSpc>
                  <a:spcPts val="2400"/>
                </a:lnSpc>
                <a:tabLst>
                  <a:tab pos="1066800" algn="l"/>
                </a:tabLst>
                <a:defRPr sz="2000" b="1">
                  <a:solidFill>
                    <a:srgbClr val="B31F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rPr lang="en-GB" dirty="0" smtClean="0"/>
                <a:t>ABS details in the QR code for use in on the spot checks and sample labels for collections</a:t>
              </a:r>
              <a:endParaRPr dirty="0"/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roup 813"/>
          <p:cNvGrpSpPr/>
          <p:nvPr/>
        </p:nvGrpSpPr>
        <p:grpSpPr>
          <a:xfrm>
            <a:off x="4140200" y="353370"/>
            <a:ext cx="4292600" cy="1270001"/>
            <a:chOff x="0" y="279400"/>
            <a:chExt cx="4292600" cy="1270000"/>
          </a:xfrm>
        </p:grpSpPr>
        <p:sp>
          <p:nvSpPr>
            <p:cNvPr id="811" name="Shape 811"/>
            <p:cNvSpPr/>
            <p:nvPr/>
          </p:nvSpPr>
          <p:spPr>
            <a:xfrm>
              <a:off x="0" y="279400"/>
              <a:ext cx="4292600" cy="1270000"/>
            </a:xfrm>
            <a:prstGeom prst="roundRect">
              <a:avLst>
                <a:gd name="adj" fmla="val 15000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1194519" y="722206"/>
              <a:ext cx="1903562" cy="38438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7093" tIns="27093" rIns="27093" bIns="27093" numCol="1" anchor="ctr">
              <a:sp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Applicant Portal</a:t>
              </a:r>
            </a:p>
          </p:txBody>
        </p:sp>
      </p:grpSp>
      <p:grpSp>
        <p:nvGrpSpPr>
          <p:cNvPr id="816" name="Group 816"/>
          <p:cNvGrpSpPr/>
          <p:nvPr/>
        </p:nvGrpSpPr>
        <p:grpSpPr>
          <a:xfrm>
            <a:off x="4579810" y="5788301"/>
            <a:ext cx="3413381" cy="965390"/>
            <a:chOff x="0" y="0"/>
            <a:chExt cx="3413379" cy="965389"/>
          </a:xfrm>
        </p:grpSpPr>
        <p:sp>
          <p:nvSpPr>
            <p:cNvPr id="814" name="Shape 814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4. Approvals</a:t>
              </a:r>
            </a:p>
          </p:txBody>
        </p:sp>
      </p:grpSp>
      <p:grpSp>
        <p:nvGrpSpPr>
          <p:cNvPr id="819" name="Group 819"/>
          <p:cNvGrpSpPr/>
          <p:nvPr/>
        </p:nvGrpSpPr>
        <p:grpSpPr>
          <a:xfrm>
            <a:off x="4579810" y="3269482"/>
            <a:ext cx="3413381" cy="965390"/>
            <a:chOff x="0" y="0"/>
            <a:chExt cx="3413379" cy="965389"/>
          </a:xfrm>
        </p:grpSpPr>
        <p:sp>
          <p:nvSpPr>
            <p:cNvPr id="817" name="Shape 817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2. Applications</a:t>
              </a:r>
            </a:p>
          </p:txBody>
        </p:sp>
      </p:grpSp>
      <p:grpSp>
        <p:nvGrpSpPr>
          <p:cNvPr id="822" name="Group 822"/>
          <p:cNvGrpSpPr/>
          <p:nvPr/>
        </p:nvGrpSpPr>
        <p:grpSpPr>
          <a:xfrm>
            <a:off x="4579810" y="4538762"/>
            <a:ext cx="3413381" cy="965390"/>
            <a:chOff x="0" y="0"/>
            <a:chExt cx="3413379" cy="965389"/>
          </a:xfrm>
        </p:grpSpPr>
        <p:sp>
          <p:nvSpPr>
            <p:cNvPr id="820" name="Shape 820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3. Notifications</a:t>
              </a:r>
            </a:p>
          </p:txBody>
        </p:sp>
      </p:grpSp>
      <p:grpSp>
        <p:nvGrpSpPr>
          <p:cNvPr id="825" name="Group 825"/>
          <p:cNvGrpSpPr/>
          <p:nvPr/>
        </p:nvGrpSpPr>
        <p:grpSpPr>
          <a:xfrm>
            <a:off x="4579810" y="1960721"/>
            <a:ext cx="3413381" cy="965390"/>
            <a:chOff x="0" y="0"/>
            <a:chExt cx="3413379" cy="965389"/>
          </a:xfrm>
        </p:grpSpPr>
        <p:sp>
          <p:nvSpPr>
            <p:cNvPr id="823" name="Shape 823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1. Information</a:t>
              </a:r>
            </a:p>
          </p:txBody>
        </p:sp>
      </p:grpSp>
      <p:grpSp>
        <p:nvGrpSpPr>
          <p:cNvPr id="828" name="Group 828"/>
          <p:cNvGrpSpPr/>
          <p:nvPr/>
        </p:nvGrpSpPr>
        <p:grpSpPr>
          <a:xfrm>
            <a:off x="4579810" y="7037840"/>
            <a:ext cx="3413381" cy="965390"/>
            <a:chOff x="0" y="0"/>
            <a:chExt cx="3413379" cy="965389"/>
          </a:xfrm>
        </p:grpSpPr>
        <p:sp>
          <p:nvSpPr>
            <p:cNvPr id="826" name="Shape 826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5. Reporting</a:t>
              </a:r>
            </a:p>
          </p:txBody>
        </p:sp>
      </p:grpSp>
      <p:grpSp>
        <p:nvGrpSpPr>
          <p:cNvPr id="831" name="Group 831"/>
          <p:cNvGrpSpPr/>
          <p:nvPr/>
        </p:nvGrpSpPr>
        <p:grpSpPr>
          <a:xfrm>
            <a:off x="8948610" y="5791942"/>
            <a:ext cx="3413381" cy="965390"/>
            <a:chOff x="0" y="0"/>
            <a:chExt cx="3413379" cy="965389"/>
          </a:xfrm>
        </p:grpSpPr>
        <p:sp>
          <p:nvSpPr>
            <p:cNvPr id="829" name="Shape 829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7BC8C5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5.1 Publications</a:t>
              </a:r>
            </a:p>
          </p:txBody>
        </p:sp>
      </p:grpSp>
      <p:grpSp>
        <p:nvGrpSpPr>
          <p:cNvPr id="834" name="Group 834"/>
          <p:cNvGrpSpPr/>
          <p:nvPr/>
        </p:nvGrpSpPr>
        <p:grpSpPr>
          <a:xfrm>
            <a:off x="8948610" y="7034198"/>
            <a:ext cx="3413381" cy="965390"/>
            <a:chOff x="0" y="0"/>
            <a:chExt cx="3413379" cy="965389"/>
          </a:xfrm>
        </p:grpSpPr>
        <p:sp>
          <p:nvSpPr>
            <p:cNvPr id="832" name="Shape 832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7BC8C5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5.2 Patents</a:t>
              </a:r>
            </a:p>
          </p:txBody>
        </p:sp>
      </p:grpSp>
      <p:grpSp>
        <p:nvGrpSpPr>
          <p:cNvPr id="837" name="Group 837"/>
          <p:cNvGrpSpPr/>
          <p:nvPr/>
        </p:nvGrpSpPr>
        <p:grpSpPr>
          <a:xfrm>
            <a:off x="8948610" y="8283737"/>
            <a:ext cx="3413381" cy="965391"/>
            <a:chOff x="0" y="0"/>
            <a:chExt cx="3413379" cy="965389"/>
          </a:xfrm>
        </p:grpSpPr>
        <p:sp>
          <p:nvSpPr>
            <p:cNvPr id="835" name="Shape 835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7BC8C5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5.3 Products</a:t>
              </a:r>
            </a:p>
          </p:txBody>
        </p:sp>
      </p:grpSp>
      <p:grpSp>
        <p:nvGrpSpPr>
          <p:cNvPr id="840" name="Group 840"/>
          <p:cNvGrpSpPr/>
          <p:nvPr/>
        </p:nvGrpSpPr>
        <p:grpSpPr>
          <a:xfrm>
            <a:off x="4579810" y="8307120"/>
            <a:ext cx="3413381" cy="965390"/>
            <a:chOff x="0" y="0"/>
            <a:chExt cx="3413379" cy="965389"/>
          </a:xfrm>
        </p:grpSpPr>
        <p:sp>
          <p:nvSpPr>
            <p:cNvPr id="838" name="Shape 838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6. Appeals</a:t>
              </a:r>
            </a:p>
          </p:txBody>
        </p:sp>
      </p:grpSp>
      <p:grpSp>
        <p:nvGrpSpPr>
          <p:cNvPr id="844" name="Group 844"/>
          <p:cNvGrpSpPr/>
          <p:nvPr/>
        </p:nvGrpSpPr>
        <p:grpSpPr>
          <a:xfrm>
            <a:off x="8001000" y="6258104"/>
            <a:ext cx="927100" cy="2517579"/>
            <a:chOff x="0" y="0"/>
            <a:chExt cx="927099" cy="2517577"/>
          </a:xfrm>
        </p:grpSpPr>
        <p:sp>
          <p:nvSpPr>
            <p:cNvPr id="841" name="Shape 841"/>
            <p:cNvSpPr/>
            <p:nvPr/>
          </p:nvSpPr>
          <p:spPr>
            <a:xfrm flipV="1">
              <a:off x="0" y="0"/>
              <a:ext cx="927100" cy="125591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0" y="1255911"/>
              <a:ext cx="92710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10217" y="1262651"/>
              <a:ext cx="906666" cy="125492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Group 848"/>
          <p:cNvGrpSpPr/>
          <p:nvPr/>
        </p:nvGrpSpPr>
        <p:grpSpPr>
          <a:xfrm>
            <a:off x="4140200" y="353370"/>
            <a:ext cx="4292600" cy="1270001"/>
            <a:chOff x="0" y="279400"/>
            <a:chExt cx="4292600" cy="1270000"/>
          </a:xfrm>
        </p:grpSpPr>
        <p:sp>
          <p:nvSpPr>
            <p:cNvPr id="846" name="Shape 846"/>
            <p:cNvSpPr/>
            <p:nvPr/>
          </p:nvSpPr>
          <p:spPr>
            <a:xfrm>
              <a:off x="0" y="279400"/>
              <a:ext cx="4292600" cy="1270000"/>
            </a:xfrm>
            <a:prstGeom prst="roundRect">
              <a:avLst>
                <a:gd name="adj" fmla="val 15000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1194519" y="722206"/>
              <a:ext cx="1903562" cy="38438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7093" tIns="27093" rIns="27093" bIns="27093" numCol="1" anchor="ctr">
              <a:sp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Applicant Portal</a:t>
              </a:r>
            </a:p>
          </p:txBody>
        </p:sp>
      </p:grpSp>
      <p:grpSp>
        <p:nvGrpSpPr>
          <p:cNvPr id="851" name="Group 851"/>
          <p:cNvGrpSpPr/>
          <p:nvPr/>
        </p:nvGrpSpPr>
        <p:grpSpPr>
          <a:xfrm>
            <a:off x="4579810" y="5788301"/>
            <a:ext cx="3413381" cy="965390"/>
            <a:chOff x="0" y="0"/>
            <a:chExt cx="3413379" cy="965389"/>
          </a:xfrm>
        </p:grpSpPr>
        <p:sp>
          <p:nvSpPr>
            <p:cNvPr id="849" name="Shape 849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4. Approvals</a:t>
              </a:r>
            </a:p>
          </p:txBody>
        </p:sp>
      </p:grpSp>
      <p:grpSp>
        <p:nvGrpSpPr>
          <p:cNvPr id="854" name="Group 854"/>
          <p:cNvGrpSpPr/>
          <p:nvPr/>
        </p:nvGrpSpPr>
        <p:grpSpPr>
          <a:xfrm>
            <a:off x="4579810" y="3269482"/>
            <a:ext cx="3413381" cy="965390"/>
            <a:chOff x="0" y="0"/>
            <a:chExt cx="3413379" cy="965389"/>
          </a:xfrm>
        </p:grpSpPr>
        <p:sp>
          <p:nvSpPr>
            <p:cNvPr id="852" name="Shape 852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2. Applications</a:t>
              </a:r>
            </a:p>
          </p:txBody>
        </p:sp>
      </p:grpSp>
      <p:grpSp>
        <p:nvGrpSpPr>
          <p:cNvPr id="857" name="Group 857"/>
          <p:cNvGrpSpPr/>
          <p:nvPr/>
        </p:nvGrpSpPr>
        <p:grpSpPr>
          <a:xfrm>
            <a:off x="4579810" y="4538762"/>
            <a:ext cx="3413381" cy="965390"/>
            <a:chOff x="0" y="0"/>
            <a:chExt cx="3413379" cy="965389"/>
          </a:xfrm>
        </p:grpSpPr>
        <p:sp>
          <p:nvSpPr>
            <p:cNvPr id="855" name="Shape 855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3. Notifications</a:t>
              </a:r>
            </a:p>
          </p:txBody>
        </p:sp>
      </p:grpSp>
      <p:grpSp>
        <p:nvGrpSpPr>
          <p:cNvPr id="860" name="Group 860"/>
          <p:cNvGrpSpPr/>
          <p:nvPr/>
        </p:nvGrpSpPr>
        <p:grpSpPr>
          <a:xfrm>
            <a:off x="4579810" y="1960721"/>
            <a:ext cx="3413381" cy="965390"/>
            <a:chOff x="0" y="0"/>
            <a:chExt cx="3413379" cy="965389"/>
          </a:xfrm>
        </p:grpSpPr>
        <p:sp>
          <p:nvSpPr>
            <p:cNvPr id="858" name="Shape 858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1. Information</a:t>
              </a:r>
            </a:p>
          </p:txBody>
        </p:sp>
      </p:grpSp>
      <p:grpSp>
        <p:nvGrpSpPr>
          <p:cNvPr id="863" name="Group 863"/>
          <p:cNvGrpSpPr/>
          <p:nvPr/>
        </p:nvGrpSpPr>
        <p:grpSpPr>
          <a:xfrm>
            <a:off x="4579810" y="7037840"/>
            <a:ext cx="3413381" cy="965390"/>
            <a:chOff x="0" y="0"/>
            <a:chExt cx="3413379" cy="965389"/>
          </a:xfrm>
        </p:grpSpPr>
        <p:sp>
          <p:nvSpPr>
            <p:cNvPr id="861" name="Shape 861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5. Reporting</a:t>
              </a:r>
            </a:p>
          </p:txBody>
        </p:sp>
      </p:grpSp>
      <p:grpSp>
        <p:nvGrpSpPr>
          <p:cNvPr id="866" name="Group 866"/>
          <p:cNvGrpSpPr/>
          <p:nvPr/>
        </p:nvGrpSpPr>
        <p:grpSpPr>
          <a:xfrm>
            <a:off x="4579810" y="8307120"/>
            <a:ext cx="3413381" cy="965390"/>
            <a:chOff x="0" y="0"/>
            <a:chExt cx="3413379" cy="965389"/>
          </a:xfrm>
        </p:grpSpPr>
        <p:sp>
          <p:nvSpPr>
            <p:cNvPr id="864" name="Shape 864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6. Appeals</a:t>
              </a:r>
            </a:p>
          </p:txBody>
        </p:sp>
      </p:grpSp>
      <p:grpSp>
        <p:nvGrpSpPr>
          <p:cNvPr id="869" name="Group 869"/>
          <p:cNvGrpSpPr/>
          <p:nvPr/>
        </p:nvGrpSpPr>
        <p:grpSpPr>
          <a:xfrm>
            <a:off x="8967660" y="5822450"/>
            <a:ext cx="3413381" cy="965391"/>
            <a:chOff x="0" y="0"/>
            <a:chExt cx="3413379" cy="965389"/>
          </a:xfrm>
        </p:grpSpPr>
        <p:sp>
          <p:nvSpPr>
            <p:cNvPr id="867" name="Shape 867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7BC8C5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5.2 Timeline</a:t>
              </a:r>
            </a:p>
          </p:txBody>
        </p:sp>
      </p:grpSp>
      <p:grpSp>
        <p:nvGrpSpPr>
          <p:cNvPr id="872" name="Group 872"/>
          <p:cNvGrpSpPr/>
          <p:nvPr/>
        </p:nvGrpSpPr>
        <p:grpSpPr>
          <a:xfrm>
            <a:off x="8967660" y="7064707"/>
            <a:ext cx="3413381" cy="965390"/>
            <a:chOff x="0" y="0"/>
            <a:chExt cx="3413379" cy="965389"/>
          </a:xfrm>
        </p:grpSpPr>
        <p:sp>
          <p:nvSpPr>
            <p:cNvPr id="870" name="Shape 870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7BC8C5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5.3 Notifications</a:t>
              </a:r>
            </a:p>
          </p:txBody>
        </p:sp>
      </p:grpSp>
      <p:grpSp>
        <p:nvGrpSpPr>
          <p:cNvPr id="875" name="Group 875"/>
          <p:cNvGrpSpPr/>
          <p:nvPr/>
        </p:nvGrpSpPr>
        <p:grpSpPr>
          <a:xfrm>
            <a:off x="8967660" y="8314246"/>
            <a:ext cx="3413381" cy="965391"/>
            <a:chOff x="0" y="0"/>
            <a:chExt cx="3413379" cy="965389"/>
          </a:xfrm>
        </p:grpSpPr>
        <p:sp>
          <p:nvSpPr>
            <p:cNvPr id="873" name="Shape 873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7BC8C5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5.4 Final Decision</a:t>
              </a:r>
            </a:p>
          </p:txBody>
        </p:sp>
      </p:grpSp>
      <p:grpSp>
        <p:nvGrpSpPr>
          <p:cNvPr id="879" name="Group 879"/>
          <p:cNvGrpSpPr/>
          <p:nvPr/>
        </p:nvGrpSpPr>
        <p:grpSpPr>
          <a:xfrm>
            <a:off x="8013700" y="5031640"/>
            <a:ext cx="933451" cy="3782192"/>
            <a:chOff x="0" y="-2510891"/>
            <a:chExt cx="933449" cy="3782190"/>
          </a:xfrm>
        </p:grpSpPr>
        <p:sp>
          <p:nvSpPr>
            <p:cNvPr id="876" name="Shape 876"/>
            <p:cNvSpPr/>
            <p:nvPr/>
          </p:nvSpPr>
          <p:spPr>
            <a:xfrm flipV="1">
              <a:off x="0" y="-1"/>
              <a:ext cx="933449" cy="126451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0" y="1264513"/>
              <a:ext cx="93345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 flipV="1">
              <a:off x="10287" y="-2510892"/>
              <a:ext cx="912376" cy="378219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882" name="Group 882"/>
          <p:cNvGrpSpPr/>
          <p:nvPr/>
        </p:nvGrpSpPr>
        <p:grpSpPr>
          <a:xfrm>
            <a:off x="8967660" y="4572911"/>
            <a:ext cx="3413381" cy="965390"/>
            <a:chOff x="0" y="0"/>
            <a:chExt cx="3413379" cy="965389"/>
          </a:xfrm>
        </p:grpSpPr>
        <p:sp>
          <p:nvSpPr>
            <p:cNvPr id="880" name="Shape 880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7BC8C5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5.1 Guidance</a:t>
              </a:r>
            </a:p>
          </p:txBody>
        </p:sp>
      </p:grpSp>
      <p:sp>
        <p:nvSpPr>
          <p:cNvPr id="883" name="Shape 883"/>
          <p:cNvSpPr/>
          <p:nvPr/>
        </p:nvSpPr>
        <p:spPr>
          <a:xfrm flipV="1">
            <a:off x="8013701" y="6298317"/>
            <a:ext cx="927100" cy="250545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4200"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1287463" y="932189"/>
            <a:ext cx="7188034" cy="1199596"/>
          </a:xfrm>
          <a:prstGeom prst="rect">
            <a:avLst/>
          </a:prstGeom>
        </p:spPr>
        <p:txBody>
          <a:bodyPr/>
          <a:lstStyle>
            <a:lvl1pPr defTabSz="742950">
              <a:defRPr sz="6119">
                <a:solidFill>
                  <a:srgbClr val="A7DFA0"/>
                </a:solidFill>
              </a:defRPr>
            </a:lvl1pPr>
          </a:lstStyle>
          <a:p>
            <a:r>
              <a:t>The Nagoya Protocol</a:t>
            </a:r>
          </a:p>
        </p:txBody>
      </p:sp>
      <p:sp>
        <p:nvSpPr>
          <p:cNvPr id="580" name="Shape 580"/>
          <p:cNvSpPr>
            <a:spLocks noGrp="1"/>
          </p:cNvSpPr>
          <p:nvPr>
            <p:ph type="body" sz="half" idx="1"/>
          </p:nvPr>
        </p:nvSpPr>
        <p:spPr>
          <a:xfrm>
            <a:off x="1287462" y="2356862"/>
            <a:ext cx="7188036" cy="6117964"/>
          </a:xfrm>
          <a:prstGeom prst="rect">
            <a:avLst/>
          </a:prstGeom>
        </p:spPr>
        <p:txBody>
          <a:bodyPr/>
          <a:lstStyle/>
          <a:p>
            <a:pPr marL="371280" indent="-371280" defTabSz="784225">
              <a:buClr>
                <a:srgbClr val="A7DFA0"/>
              </a:buClr>
              <a:buSzPct val="75000"/>
              <a:buChar char="•"/>
              <a:defRPr sz="3040"/>
            </a:pPr>
            <a:r>
              <a:t>Under the Nagoya Protocol Parties must establish national legislation on ABS.</a:t>
            </a:r>
          </a:p>
          <a:p>
            <a:pPr marL="371280" indent="-371280" defTabSz="784225">
              <a:buClr>
                <a:srgbClr val="A7DFA0"/>
              </a:buClr>
              <a:buSzPct val="75000"/>
              <a:buChar char="•"/>
              <a:defRPr sz="3040"/>
            </a:pPr>
            <a:r>
              <a:t>Parties must also facilitate access to genetic resources including a permit (Art. 6) linked to ABS agreements;</a:t>
            </a:r>
          </a:p>
          <a:p>
            <a:pPr marL="371280" indent="-371280" defTabSz="784225">
              <a:buClr>
                <a:srgbClr val="A7DFA0"/>
              </a:buClr>
              <a:buSzPct val="75000"/>
              <a:buChar char="•"/>
              <a:defRPr sz="3040"/>
            </a:pPr>
            <a:r>
              <a:t>ABS agreements take the form of contracts setting out Mutually Agreed Terms on benefit-sharing;</a:t>
            </a:r>
          </a:p>
          <a:p>
            <a:pPr marL="371280" indent="-371280" defTabSz="784225">
              <a:buClr>
                <a:srgbClr val="A7DFA0"/>
              </a:buClr>
              <a:buSzPct val="75000"/>
              <a:buChar char="•"/>
              <a:defRPr sz="3040"/>
            </a:pPr>
            <a:r>
              <a:t>Based on the above, regulators in other Parties will assist with addressing user compliance;</a:t>
            </a:r>
          </a:p>
          <a:p>
            <a:pPr marL="371280" indent="-371280" defTabSz="784225">
              <a:buClr>
                <a:srgbClr val="A7DFA0"/>
              </a:buClr>
              <a:buSzPct val="75000"/>
              <a:buChar char="•"/>
              <a:defRPr sz="3040"/>
            </a:pPr>
            <a:r>
              <a:t>Monitoring (Art. 17) is key to ensuring compliance and building trust;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>
            <a:spLocks noGrp="1"/>
          </p:cNvSpPr>
          <p:nvPr>
            <p:ph type="ctrTitle"/>
          </p:nvPr>
        </p:nvSpPr>
        <p:spPr>
          <a:xfrm>
            <a:off x="1287462" y="1198889"/>
            <a:ext cx="7188034" cy="1066544"/>
          </a:xfrm>
          <a:prstGeom prst="rect">
            <a:avLst/>
          </a:prstGeom>
        </p:spPr>
        <p:txBody>
          <a:bodyPr/>
          <a:lstStyle/>
          <a:p>
            <a:r>
              <a:t>Monitoring GR &amp; TK</a:t>
            </a:r>
          </a:p>
        </p:txBody>
      </p:sp>
      <p:sp>
        <p:nvSpPr>
          <p:cNvPr id="886" name="Shape 886"/>
          <p:cNvSpPr>
            <a:spLocks noGrp="1"/>
          </p:cNvSpPr>
          <p:nvPr>
            <p:ph type="subTitle" sz="half" idx="1"/>
          </p:nvPr>
        </p:nvSpPr>
        <p:spPr>
          <a:xfrm>
            <a:off x="1287462" y="2519531"/>
            <a:ext cx="7188036" cy="5955295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t>Three relatively easy targets and other more difficult targets in terms of monitoring: </a:t>
            </a:r>
          </a:p>
          <a:p>
            <a:pPr>
              <a:defRPr sz="2600"/>
            </a:pPr>
            <a:endParaRPr/>
          </a:p>
          <a:p>
            <a:pPr>
              <a:defRPr sz="2600"/>
            </a:pPr>
            <a:r>
              <a:t>1. Taxonomic Data (GBIF)</a:t>
            </a:r>
          </a:p>
          <a:p>
            <a:pPr>
              <a:defRPr sz="2600"/>
            </a:pPr>
            <a:r>
              <a:t>2. Scientific Literature (commercial databases such as Thomson Reuters Web of Science or open access sources such as crossref, Biomed central).</a:t>
            </a:r>
          </a:p>
          <a:p>
            <a:pPr>
              <a:defRPr sz="2600"/>
            </a:pPr>
            <a:r>
              <a:t>3. Patent literature. Large scale text mining of patent data.</a:t>
            </a:r>
          </a:p>
          <a:p>
            <a:pPr>
              <a:defRPr sz="2600"/>
            </a:pPr>
            <a:r>
              <a:t>4. Sequence data (Genbank, Barcode of Life database - 25,000 entries for Kenya)</a:t>
            </a:r>
          </a:p>
          <a:p>
            <a:pPr>
              <a:defRPr sz="2600"/>
            </a:pPr>
            <a:r>
              <a:t>5. Product information (market approvals)</a:t>
            </a:r>
          </a:p>
          <a:p>
            <a:pPr>
              <a:defRPr sz="2600"/>
            </a:pPr>
            <a:r>
              <a:t>6. TK related (issue of data sources and methods)</a:t>
            </a:r>
          </a:p>
        </p:txBody>
      </p:sp>
      <p:sp>
        <p:nvSpPr>
          <p:cNvPr id="887" name="Shape 887"/>
          <p:cNvSpPr/>
          <p:nvPr/>
        </p:nvSpPr>
        <p:spPr>
          <a:xfrm>
            <a:off x="4299513" y="9229089"/>
            <a:ext cx="4405774" cy="3716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https://poldham.github.io/abs/index.html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0" name="Shape 890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91" name="handboo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750" y="0"/>
            <a:ext cx="13068300" cy="9753600"/>
          </a:xfrm>
          <a:prstGeom prst="rect">
            <a:avLst/>
          </a:prstGeom>
          <a:ln w="3175">
            <a:miter lim="400000"/>
          </a:ln>
        </p:spPr>
      </p:pic>
      <p:sp>
        <p:nvSpPr>
          <p:cNvPr id="892" name="Shape 892"/>
          <p:cNvSpPr/>
          <p:nvPr/>
        </p:nvSpPr>
        <p:spPr>
          <a:xfrm>
            <a:off x="3609236" y="9101336"/>
            <a:ext cx="5786328" cy="4732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29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https://poldham.github.io/abs/index.html</a:t>
            </a:r>
          </a:p>
        </p:txBody>
      </p:sp>
      <p:grpSp>
        <p:nvGrpSpPr>
          <p:cNvPr id="895" name="Group 895"/>
          <p:cNvGrpSpPr/>
          <p:nvPr/>
        </p:nvGrpSpPr>
        <p:grpSpPr>
          <a:xfrm>
            <a:off x="9838750" y="0"/>
            <a:ext cx="3277136" cy="3096505"/>
            <a:chOff x="-13693" y="172151"/>
            <a:chExt cx="3277135" cy="3096504"/>
          </a:xfrm>
        </p:grpSpPr>
        <p:pic>
          <p:nvPicPr>
            <p:cNvPr id="893" name="stick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3694" y="172151"/>
              <a:ext cx="3277136" cy="3096505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63500" dist="25400" dir="5400000" rotWithShape="0">
                <a:srgbClr val="292929">
                  <a:alpha val="46500"/>
                </a:srgbClr>
              </a:outerShdw>
            </a:effectLst>
          </p:spPr>
        </p:pic>
        <p:sp>
          <p:nvSpPr>
            <p:cNvPr id="894" name="Shape 894"/>
            <p:cNvSpPr/>
            <p:nvPr/>
          </p:nvSpPr>
          <p:spPr>
            <a:xfrm>
              <a:off x="325967" y="816634"/>
              <a:ext cx="2597813" cy="18075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457200">
                <a:lnSpc>
                  <a:spcPts val="2400"/>
                </a:lnSpc>
                <a:tabLst>
                  <a:tab pos="1066800" algn="l"/>
                </a:tabLst>
                <a:defRPr sz="2000" b="1">
                  <a:solidFill>
                    <a:srgbClr val="B31F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rPr dirty="0"/>
                <a:t>Draft Handbook on ABS </a:t>
              </a:r>
              <a:r>
                <a:rPr dirty="0" smtClean="0"/>
                <a:t>Monitoring</a:t>
              </a:r>
              <a:r>
                <a:rPr lang="en-GB" dirty="0" smtClean="0"/>
                <a:t> using data about Kenya for CBD COP14</a:t>
              </a:r>
              <a:endParaRPr dirty="0"/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8" name="Shape 898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899" name="Mapping GBIF data with Leaflet in R_2017-0425_13-44-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750" y="0"/>
            <a:ext cx="13068300" cy="9753600"/>
          </a:xfrm>
          <a:prstGeom prst="rect">
            <a:avLst/>
          </a:prstGeom>
          <a:ln w="3175">
            <a:miter lim="400000"/>
          </a:ln>
        </p:spPr>
      </p:pic>
      <p:sp>
        <p:nvSpPr>
          <p:cNvPr id="900" name="Shape 900"/>
          <p:cNvSpPr/>
          <p:nvPr/>
        </p:nvSpPr>
        <p:spPr>
          <a:xfrm>
            <a:off x="4299513" y="9101336"/>
            <a:ext cx="4405774" cy="371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https://poldham.github.io/abs/index.html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3" name="Shape 903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04" name="kenya_summar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650" y="615950"/>
            <a:ext cx="12509500" cy="85217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7" name="Shape 907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08" name="Map a sample of GBIF Data_2017-0425_13-37-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750" y="0"/>
            <a:ext cx="13068300" cy="9753600"/>
          </a:xfrm>
          <a:prstGeom prst="rect">
            <a:avLst/>
          </a:prstGeom>
          <a:ln w="3175">
            <a:miter lim="400000"/>
          </a:ln>
        </p:spPr>
      </p:pic>
      <p:sp>
        <p:nvSpPr>
          <p:cNvPr id="909" name="Shape 909"/>
          <p:cNvSpPr/>
          <p:nvPr/>
        </p:nvSpPr>
        <p:spPr>
          <a:xfrm>
            <a:off x="3471511" y="9101336"/>
            <a:ext cx="6061778" cy="5367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 sz="3300"/>
            </a:lvl1pPr>
          </a:lstStyle>
          <a:p>
            <a:r>
              <a:t>https://poldham.shinyapps.io/gbifapp/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2" name="Shape 91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13" name="&quot;Euclea natalensis&quot; -  The Lens_2017-0425_13-37-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750" y="0"/>
            <a:ext cx="13068300" cy="9753600"/>
          </a:xfrm>
          <a:prstGeom prst="rect">
            <a:avLst/>
          </a:prstGeom>
          <a:ln w="3175">
            <a:miter lim="400000"/>
          </a:ln>
        </p:spPr>
      </p:pic>
      <p:sp>
        <p:nvSpPr>
          <p:cNvPr id="914" name="Shape 914"/>
          <p:cNvSpPr/>
          <p:nvPr/>
        </p:nvSpPr>
        <p:spPr>
          <a:xfrm>
            <a:off x="4470660" y="9101336"/>
            <a:ext cx="4063480" cy="371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r>
              <a:t>https://poldham.shinyapps.io/gbifapp/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7" name="Shape 917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18" name="Map a sample of GBIF Data_2017-0425_13-37-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750" y="0"/>
            <a:ext cx="13068300" cy="9753600"/>
          </a:xfrm>
          <a:prstGeom prst="rect">
            <a:avLst/>
          </a:prstGeom>
          <a:ln w="3175">
            <a:miter lim="400000"/>
          </a:ln>
        </p:spPr>
      </p:pic>
      <p:sp>
        <p:nvSpPr>
          <p:cNvPr id="919" name="Shape 919"/>
          <p:cNvSpPr/>
          <p:nvPr/>
        </p:nvSpPr>
        <p:spPr>
          <a:xfrm>
            <a:off x="4470660" y="9101336"/>
            <a:ext cx="4063480" cy="371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r>
              <a:t>https://poldham.shinyapps.io/gbifapp/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2" name="Shape 92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23" name="Crossref Metadata Search_2017-0425_13-38-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750" y="0"/>
            <a:ext cx="13068300" cy="9753600"/>
          </a:xfrm>
          <a:prstGeom prst="rect">
            <a:avLst/>
          </a:prstGeom>
          <a:ln w="3175">
            <a:miter lim="400000"/>
          </a:ln>
        </p:spPr>
      </p:pic>
      <p:sp>
        <p:nvSpPr>
          <p:cNvPr id="924" name="Shape 924"/>
          <p:cNvSpPr/>
          <p:nvPr/>
        </p:nvSpPr>
        <p:spPr>
          <a:xfrm>
            <a:off x="4470660" y="9101336"/>
            <a:ext cx="4063480" cy="3716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r>
              <a:t>https://poldham.shinyapps.io/gbifapp/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7" name="Shape 927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28" name="crossref_keny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2115" y="-516776"/>
            <a:ext cx="13409030" cy="10787152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931" name="Group 931"/>
          <p:cNvGrpSpPr/>
          <p:nvPr/>
        </p:nvGrpSpPr>
        <p:grpSpPr>
          <a:xfrm>
            <a:off x="9929779" y="-97425"/>
            <a:ext cx="3277136" cy="3096506"/>
            <a:chOff x="0" y="0"/>
            <a:chExt cx="3277135" cy="3096504"/>
          </a:xfrm>
        </p:grpSpPr>
        <p:pic>
          <p:nvPicPr>
            <p:cNvPr id="929" name="stick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77136" cy="3096505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63500" dist="25400" dir="5400000" rotWithShape="0">
                <a:srgbClr val="292929">
                  <a:alpha val="46500"/>
                </a:srgbClr>
              </a:outerShdw>
            </a:effectLst>
          </p:spPr>
        </p:pic>
        <p:sp>
          <p:nvSpPr>
            <p:cNvPr id="930" name="Shape 930"/>
            <p:cNvSpPr/>
            <p:nvPr/>
          </p:nvSpPr>
          <p:spPr>
            <a:xfrm>
              <a:off x="339661" y="644483"/>
              <a:ext cx="2597813" cy="18075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457200">
                <a:lnSpc>
                  <a:spcPts val="2400"/>
                </a:lnSpc>
                <a:tabLst>
                  <a:tab pos="1066800" algn="l"/>
                </a:tabLst>
                <a:defRPr sz="2000" b="1">
                  <a:solidFill>
                    <a:srgbClr val="B31F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t>Crossref provides access to over 22,000 publications about Kenya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4" name="Shape 934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35" name="kenya_lakes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15900"/>
            <a:ext cx="13004800" cy="10185400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938" name="Group 938"/>
          <p:cNvGrpSpPr/>
          <p:nvPr/>
        </p:nvGrpSpPr>
        <p:grpSpPr>
          <a:xfrm>
            <a:off x="9821396" y="6872995"/>
            <a:ext cx="3277136" cy="3096506"/>
            <a:chOff x="0" y="0"/>
            <a:chExt cx="3277135" cy="3096504"/>
          </a:xfrm>
        </p:grpSpPr>
        <p:pic>
          <p:nvPicPr>
            <p:cNvPr id="936" name="stick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77136" cy="3096505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63500" dist="25400" dir="5400000" rotWithShape="0">
                <a:srgbClr val="292929">
                  <a:alpha val="46500"/>
                </a:srgbClr>
              </a:outerShdw>
            </a:effectLst>
          </p:spPr>
        </p:pic>
        <p:sp>
          <p:nvSpPr>
            <p:cNvPr id="937" name="Shape 937"/>
            <p:cNvSpPr/>
            <p:nvPr/>
          </p:nvSpPr>
          <p:spPr>
            <a:xfrm>
              <a:off x="339661" y="644483"/>
              <a:ext cx="2597813" cy="18075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457200">
                <a:lnSpc>
                  <a:spcPts val="2400"/>
                </a:lnSpc>
                <a:tabLst>
                  <a:tab pos="1066800" algn="l"/>
                </a:tabLst>
                <a:defRPr sz="2000" b="1">
                  <a:solidFill>
                    <a:srgbClr val="B31F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t>Downloading crossref with rcrossref package in RStudio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/>
          </p:cNvSpPr>
          <p:nvPr>
            <p:ph type="title"/>
          </p:nvPr>
        </p:nvSpPr>
        <p:spPr>
          <a:xfrm>
            <a:off x="1287463" y="932189"/>
            <a:ext cx="7188034" cy="1199596"/>
          </a:xfrm>
          <a:prstGeom prst="rect">
            <a:avLst/>
          </a:prstGeom>
        </p:spPr>
        <p:txBody>
          <a:bodyPr/>
          <a:lstStyle>
            <a:lvl1pPr defTabSz="734694">
              <a:defRPr sz="6052">
                <a:solidFill>
                  <a:srgbClr val="A7DFA0"/>
                </a:solidFill>
              </a:defRPr>
            </a:lvl1pPr>
          </a:lstStyle>
          <a:p>
            <a:r>
              <a:t>The capacity to know</a:t>
            </a:r>
          </a:p>
        </p:txBody>
      </p:sp>
      <p:sp>
        <p:nvSpPr>
          <p:cNvPr id="583" name="Shape 583"/>
          <p:cNvSpPr>
            <a:spLocks noGrp="1"/>
          </p:cNvSpPr>
          <p:nvPr>
            <p:ph type="body" sz="half" idx="1"/>
          </p:nvPr>
        </p:nvSpPr>
        <p:spPr>
          <a:xfrm>
            <a:off x="1287462" y="2356862"/>
            <a:ext cx="7188036" cy="6117964"/>
          </a:xfrm>
          <a:prstGeom prst="rect">
            <a:avLst/>
          </a:prstGeom>
        </p:spPr>
        <p:txBody>
          <a:bodyPr/>
          <a:lstStyle/>
          <a:p>
            <a:pPr marL="390821" indent="-390821">
              <a:buClr>
                <a:srgbClr val="A7DFA0"/>
              </a:buClr>
              <a:buSzPct val="75000"/>
              <a:buChar char="•"/>
              <a:defRPr sz="3200"/>
            </a:pPr>
            <a:r>
              <a:t>One of the key challenges on compliance and monitoring is the capacity of governments to know what is happening with GR and TK;</a:t>
            </a:r>
          </a:p>
          <a:p>
            <a:pPr marL="390821" indent="-390821">
              <a:buClr>
                <a:srgbClr val="A7DFA0"/>
              </a:buClr>
              <a:buSzPct val="75000"/>
              <a:buChar char="•"/>
              <a:defRPr sz="3200"/>
            </a:pPr>
            <a:r>
              <a:t>There is an important link between Article 6 and Art 17 on monitoring. And, as I will suggest, to benefit sharing;</a:t>
            </a:r>
          </a:p>
          <a:p>
            <a:pPr marL="390821" indent="-390821">
              <a:buClr>
                <a:srgbClr val="A7DFA0"/>
              </a:buClr>
              <a:buSzPct val="75000"/>
              <a:buChar char="•"/>
              <a:defRPr sz="3200"/>
            </a:pPr>
            <a:r>
              <a:t>Permit systems provide the key starting point for implementing ABS and monitoring compliance;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1" name="Shape 941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42" name="kenya_wos_sear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4000" y="0"/>
            <a:ext cx="13512800" cy="9753600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5" name="Group 938"/>
          <p:cNvGrpSpPr/>
          <p:nvPr/>
        </p:nvGrpSpPr>
        <p:grpSpPr>
          <a:xfrm>
            <a:off x="9821396" y="6872995"/>
            <a:ext cx="3277136" cy="3096506"/>
            <a:chOff x="0" y="0"/>
            <a:chExt cx="3277135" cy="3096504"/>
          </a:xfrm>
        </p:grpSpPr>
        <p:pic>
          <p:nvPicPr>
            <p:cNvPr id="6" name="stick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77136" cy="3096505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63500" dist="25400" dir="5400000" rotWithShape="0">
                <a:srgbClr val="292929">
                  <a:alpha val="46500"/>
                </a:srgbClr>
              </a:outerShdw>
            </a:effectLst>
          </p:spPr>
        </p:pic>
        <p:sp>
          <p:nvSpPr>
            <p:cNvPr id="7" name="Shape 937"/>
            <p:cNvSpPr/>
            <p:nvPr/>
          </p:nvSpPr>
          <p:spPr>
            <a:xfrm>
              <a:off x="339661" y="644483"/>
              <a:ext cx="2597813" cy="18075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457200">
                <a:lnSpc>
                  <a:spcPts val="2400"/>
                </a:lnSpc>
                <a:tabLst>
                  <a:tab pos="1066800" algn="l"/>
                </a:tabLst>
                <a:defRPr sz="2000" b="1">
                  <a:solidFill>
                    <a:srgbClr val="B31F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rPr lang="en-GB" dirty="0" smtClean="0"/>
                <a:t>Kenya in the commercial Web of Science Database</a:t>
              </a:r>
              <a:endParaRPr dirty="0"/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5" name="Shape 945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6" name="Shape 946"/>
          <p:cNvSpPr/>
          <p:nvPr/>
        </p:nvSpPr>
        <p:spPr>
          <a:xfrm>
            <a:off x="261178" y="9325351"/>
            <a:ext cx="4167723" cy="2954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>
              <a:defRPr sz="1700">
                <a:solidFill>
                  <a:srgbClr val="000000"/>
                </a:solidFill>
              </a:defRPr>
            </a:pPr>
            <a:r>
              <a:t>See: </a:t>
            </a:r>
            <a:r>
              <a:rPr u="sng">
                <a:hlinkClick r:id="rId2"/>
              </a:rPr>
              <a:t>http://public.tableau.com/profile/poldham#!/</a:t>
            </a:r>
          </a:p>
        </p:txBody>
      </p:sp>
      <p:pic>
        <p:nvPicPr>
          <p:cNvPr id="947" name="Kenya Species Summar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518" y="0"/>
            <a:ext cx="12241764" cy="9753601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950" name="Group 950"/>
          <p:cNvGrpSpPr/>
          <p:nvPr/>
        </p:nvGrpSpPr>
        <p:grpSpPr>
          <a:xfrm>
            <a:off x="9851450" y="6822194"/>
            <a:ext cx="3277136" cy="3096506"/>
            <a:chOff x="-13693" y="172151"/>
            <a:chExt cx="3277135" cy="3096504"/>
          </a:xfrm>
        </p:grpSpPr>
        <p:pic>
          <p:nvPicPr>
            <p:cNvPr id="948" name="sticki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3694" y="172151"/>
              <a:ext cx="3277136" cy="3096505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63500" dist="25400" dir="5400000" rotWithShape="0">
                <a:srgbClr val="292929">
                  <a:alpha val="46500"/>
                </a:srgbClr>
              </a:outerShdw>
            </a:effectLst>
          </p:spPr>
        </p:pic>
        <p:sp>
          <p:nvSpPr>
            <p:cNvPr id="949" name="Shape 949"/>
            <p:cNvSpPr/>
            <p:nvPr/>
          </p:nvSpPr>
          <p:spPr>
            <a:xfrm>
              <a:off x="325967" y="816634"/>
              <a:ext cx="2597813" cy="18075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457200">
                <a:lnSpc>
                  <a:spcPts val="2400"/>
                </a:lnSpc>
                <a:tabLst>
                  <a:tab pos="1066800" algn="l"/>
                </a:tabLst>
                <a:defRPr sz="2000" b="1">
                  <a:solidFill>
                    <a:srgbClr val="B31F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t>Kenya. Approx 3,752 species in the scientific literature.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3" name="Shape 953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54" name="Kenya Species Dashboa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243" y="0"/>
            <a:ext cx="12258314" cy="9756372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5" name="Group 950"/>
          <p:cNvGrpSpPr/>
          <p:nvPr/>
        </p:nvGrpSpPr>
        <p:grpSpPr>
          <a:xfrm>
            <a:off x="9851450" y="6822194"/>
            <a:ext cx="3277136" cy="3096506"/>
            <a:chOff x="-13693" y="172151"/>
            <a:chExt cx="3277135" cy="3096504"/>
          </a:xfrm>
        </p:grpSpPr>
        <p:pic>
          <p:nvPicPr>
            <p:cNvPr id="6" name="stick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3694" y="172151"/>
              <a:ext cx="3277136" cy="3096505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63500" dist="25400" dir="5400000" rotWithShape="0">
                <a:srgbClr val="292929">
                  <a:alpha val="46500"/>
                </a:srgbClr>
              </a:outerShdw>
            </a:effectLst>
          </p:spPr>
        </p:pic>
        <p:sp>
          <p:nvSpPr>
            <p:cNvPr id="7" name="Shape 949"/>
            <p:cNvSpPr/>
            <p:nvPr/>
          </p:nvSpPr>
          <p:spPr>
            <a:xfrm>
              <a:off x="325967" y="816634"/>
              <a:ext cx="2597813" cy="18075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457200">
                <a:lnSpc>
                  <a:spcPts val="2400"/>
                </a:lnSpc>
                <a:tabLst>
                  <a:tab pos="1066800" algn="l"/>
                </a:tabLst>
                <a:defRPr sz="2000" b="1">
                  <a:solidFill>
                    <a:srgbClr val="B31F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rPr dirty="0"/>
                <a:t>Kenya. </a:t>
              </a:r>
              <a:r>
                <a:rPr lang="en-GB" dirty="0" smtClean="0"/>
                <a:t>Trends in species related publications, subject areas, organisations &amp; researchers</a:t>
              </a:r>
              <a:endParaRPr dirty="0"/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kenya_organisations_speci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5294" y="-1"/>
            <a:ext cx="10054212" cy="9753601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959" name="Group 959"/>
          <p:cNvGrpSpPr/>
          <p:nvPr/>
        </p:nvGrpSpPr>
        <p:grpSpPr>
          <a:xfrm>
            <a:off x="9890938" y="0"/>
            <a:ext cx="3277136" cy="3096505"/>
            <a:chOff x="0" y="0"/>
            <a:chExt cx="3277135" cy="3096504"/>
          </a:xfrm>
        </p:grpSpPr>
        <p:pic>
          <p:nvPicPr>
            <p:cNvPr id="957" name="stick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77136" cy="3096505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63500" dist="25400" dir="5400000" rotWithShape="0">
                <a:srgbClr val="292929">
                  <a:alpha val="46500"/>
                </a:srgbClr>
              </a:outerShdw>
            </a:effectLst>
          </p:spPr>
        </p:pic>
        <p:sp>
          <p:nvSpPr>
            <p:cNvPr id="958" name="Shape 958"/>
            <p:cNvSpPr/>
            <p:nvPr/>
          </p:nvSpPr>
          <p:spPr>
            <a:xfrm>
              <a:off x="339661" y="644483"/>
              <a:ext cx="2597813" cy="18075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457200">
                <a:lnSpc>
                  <a:spcPts val="2400"/>
                </a:lnSpc>
                <a:tabLst>
                  <a:tab pos="1066800" algn="l"/>
                </a:tabLst>
                <a:defRPr sz="2000" b="1">
                  <a:solidFill>
                    <a:srgbClr val="B31F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rPr dirty="0"/>
                <a:t>Organisation network researching GR &amp; TK in </a:t>
              </a:r>
              <a:r>
                <a:rPr dirty="0" smtClean="0"/>
                <a:t>Kenya</a:t>
              </a:r>
              <a:r>
                <a:rPr lang="en-GB" dirty="0" smtClean="0"/>
                <a:t>. Nodes = No. publications. Lines = co-authorship links</a:t>
              </a:r>
              <a:endParaRPr dirty="0"/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kenya_author_speci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1154" y="-1"/>
            <a:ext cx="9962492" cy="9753601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964" name="Group 964"/>
          <p:cNvGrpSpPr/>
          <p:nvPr/>
        </p:nvGrpSpPr>
        <p:grpSpPr>
          <a:xfrm>
            <a:off x="9890938" y="0"/>
            <a:ext cx="3277136" cy="3096505"/>
            <a:chOff x="0" y="0"/>
            <a:chExt cx="3277135" cy="3096504"/>
          </a:xfrm>
        </p:grpSpPr>
        <p:pic>
          <p:nvPicPr>
            <p:cNvPr id="962" name="stick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77136" cy="3096505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63500" dist="25400" dir="5400000" rotWithShape="0">
                <a:srgbClr val="292929">
                  <a:alpha val="46500"/>
                </a:srgbClr>
              </a:outerShdw>
            </a:effectLst>
          </p:spPr>
        </p:pic>
        <p:sp>
          <p:nvSpPr>
            <p:cNvPr id="963" name="Shape 963"/>
            <p:cNvSpPr/>
            <p:nvPr/>
          </p:nvSpPr>
          <p:spPr>
            <a:xfrm>
              <a:off x="339661" y="644483"/>
              <a:ext cx="2597813" cy="18075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457200">
                <a:lnSpc>
                  <a:spcPts val="2400"/>
                </a:lnSpc>
                <a:tabLst>
                  <a:tab pos="1066800" algn="l"/>
                </a:tabLst>
                <a:defRPr sz="2000" b="1">
                  <a:solidFill>
                    <a:srgbClr val="B31F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rPr dirty="0"/>
                <a:t>Author Network in </a:t>
              </a:r>
              <a:r>
                <a:rPr dirty="0" smtClean="0"/>
                <a:t>Kenya</a:t>
              </a:r>
              <a:r>
                <a:rPr lang="en-GB" dirty="0" smtClean="0"/>
                <a:t>. Nodes = No. of publications, Lines = co-authorship. Colours = communities of collaborators</a:t>
              </a:r>
              <a:endParaRPr dirty="0"/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~:Desktop:open_source_master:abs - master - RStudio_2017-0425_22-48-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9018" y="355600"/>
            <a:ext cx="13703150" cy="8215473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3" name="Group 964"/>
          <p:cNvGrpSpPr/>
          <p:nvPr/>
        </p:nvGrpSpPr>
        <p:grpSpPr>
          <a:xfrm>
            <a:off x="9890938" y="6797825"/>
            <a:ext cx="3277136" cy="3096505"/>
            <a:chOff x="0" y="0"/>
            <a:chExt cx="3277135" cy="3096504"/>
          </a:xfrm>
        </p:grpSpPr>
        <p:pic>
          <p:nvPicPr>
            <p:cNvPr id="4" name="stick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77136" cy="3096505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63500" dist="25400" dir="5400000" rotWithShape="0">
                <a:srgbClr val="292929">
                  <a:alpha val="46500"/>
                </a:srgbClr>
              </a:outerShdw>
            </a:effectLst>
          </p:spPr>
        </p:pic>
        <p:sp>
          <p:nvSpPr>
            <p:cNvPr id="5" name="Shape 963"/>
            <p:cNvSpPr/>
            <p:nvPr/>
          </p:nvSpPr>
          <p:spPr>
            <a:xfrm>
              <a:off x="339661" y="644483"/>
              <a:ext cx="2597813" cy="18075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457200">
                <a:lnSpc>
                  <a:spcPts val="2400"/>
                </a:lnSpc>
                <a:tabLst>
                  <a:tab pos="1066800" algn="l"/>
                </a:tabLst>
                <a:defRPr sz="2000" b="1">
                  <a:solidFill>
                    <a:srgbClr val="B31F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rPr lang="en-GB" dirty="0" smtClean="0"/>
                <a:t>KWS Permit Data used to search for ORCID researcher ID records</a:t>
              </a:r>
              <a:endParaRPr dirty="0"/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9" name="Shape 969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70" name="Stephen Gitahi Kiama (0000-0002-0217-6283) - ORCID | Connecting Research and Researchers_2017-0425_12-01-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321734"/>
            <a:ext cx="13004801" cy="10820401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5" name="Group 964"/>
          <p:cNvGrpSpPr/>
          <p:nvPr/>
        </p:nvGrpSpPr>
        <p:grpSpPr>
          <a:xfrm>
            <a:off x="9817846" y="6816099"/>
            <a:ext cx="3277136" cy="3096505"/>
            <a:chOff x="0" y="0"/>
            <a:chExt cx="3277135" cy="3096504"/>
          </a:xfrm>
        </p:grpSpPr>
        <p:pic>
          <p:nvPicPr>
            <p:cNvPr id="6" name="stick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77136" cy="3096505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63500" dist="25400" dir="5400000" rotWithShape="0">
                <a:srgbClr val="292929">
                  <a:alpha val="46500"/>
                </a:srgbClr>
              </a:outerShdw>
            </a:effectLst>
          </p:spPr>
        </p:pic>
        <p:sp>
          <p:nvSpPr>
            <p:cNvPr id="7" name="Shape 963"/>
            <p:cNvSpPr/>
            <p:nvPr/>
          </p:nvSpPr>
          <p:spPr>
            <a:xfrm>
              <a:off x="339661" y="644483"/>
              <a:ext cx="2597813" cy="18075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457200">
                <a:lnSpc>
                  <a:spcPts val="2400"/>
                </a:lnSpc>
                <a:tabLst>
                  <a:tab pos="1066800" algn="l"/>
                </a:tabLst>
                <a:defRPr sz="2000" b="1">
                  <a:solidFill>
                    <a:srgbClr val="B31F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rPr lang="en-GB" dirty="0" smtClean="0"/>
                <a:t>An example ORCID record for a KWS permit holder</a:t>
              </a:r>
              <a:endParaRPr dirty="0"/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3" name="Shape 973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74" name="Stephen Gitahi Kiama_publicati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508000"/>
            <a:ext cx="13004800" cy="10769600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5" name="Group 964"/>
          <p:cNvGrpSpPr/>
          <p:nvPr/>
        </p:nvGrpSpPr>
        <p:grpSpPr>
          <a:xfrm>
            <a:off x="9826982" y="6779552"/>
            <a:ext cx="3277136" cy="3096505"/>
            <a:chOff x="0" y="0"/>
            <a:chExt cx="3277135" cy="3096504"/>
          </a:xfrm>
        </p:grpSpPr>
        <p:pic>
          <p:nvPicPr>
            <p:cNvPr id="6" name="stick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77136" cy="3096505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63500" dist="25400" dir="5400000" rotWithShape="0">
                <a:srgbClr val="292929">
                  <a:alpha val="46500"/>
                </a:srgbClr>
              </a:outerShdw>
            </a:effectLst>
          </p:spPr>
        </p:pic>
        <p:sp>
          <p:nvSpPr>
            <p:cNvPr id="7" name="Shape 963"/>
            <p:cNvSpPr/>
            <p:nvPr/>
          </p:nvSpPr>
          <p:spPr>
            <a:xfrm>
              <a:off x="339661" y="644483"/>
              <a:ext cx="2597813" cy="18075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457200">
                <a:lnSpc>
                  <a:spcPts val="2400"/>
                </a:lnSpc>
                <a:tabLst>
                  <a:tab pos="1066800" algn="l"/>
                </a:tabLst>
                <a:defRPr sz="2000" b="1">
                  <a:solidFill>
                    <a:srgbClr val="B31F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rPr lang="en-GB" dirty="0" smtClean="0"/>
                <a:t>ORCID provides access to publication data for a permit holder</a:t>
              </a:r>
              <a:endParaRPr dirty="0"/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7" name="Shape 977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978" name="BOLD Systems: Management &amp; Analysis - Public Data Portal - Record List_2017-0425_14-08-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838200"/>
            <a:ext cx="13004800" cy="11430000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5" name="Group 964"/>
          <p:cNvGrpSpPr/>
          <p:nvPr/>
        </p:nvGrpSpPr>
        <p:grpSpPr>
          <a:xfrm>
            <a:off x="9890938" y="100506"/>
            <a:ext cx="3277136" cy="3096505"/>
            <a:chOff x="0" y="0"/>
            <a:chExt cx="3277135" cy="3096504"/>
          </a:xfrm>
        </p:grpSpPr>
        <p:pic>
          <p:nvPicPr>
            <p:cNvPr id="6" name="stick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77136" cy="3096505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63500" dist="25400" dir="5400000" rotWithShape="0">
                <a:srgbClr val="292929">
                  <a:alpha val="46500"/>
                </a:srgbClr>
              </a:outerShdw>
            </a:effectLst>
          </p:spPr>
        </p:pic>
        <p:sp>
          <p:nvSpPr>
            <p:cNvPr id="7" name="Shape 963"/>
            <p:cNvSpPr/>
            <p:nvPr/>
          </p:nvSpPr>
          <p:spPr>
            <a:xfrm>
              <a:off x="339661" y="644483"/>
              <a:ext cx="2597813" cy="18075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457200">
                <a:lnSpc>
                  <a:spcPts val="2400"/>
                </a:lnSpc>
                <a:tabLst>
                  <a:tab pos="1066800" algn="l"/>
                </a:tabLst>
                <a:defRPr sz="2000" b="1">
                  <a:solidFill>
                    <a:srgbClr val="B31F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rPr lang="en-GB" dirty="0" smtClean="0"/>
                <a:t>Digital Sequence Information about Kenya from the Barcode of Life Database</a:t>
              </a:r>
              <a:endParaRPr dirty="0"/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PLOS ONE: Biological Diversity in the Patent System_2016-0626_19-21-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98450"/>
            <a:ext cx="13004800" cy="10528300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983" name="Group 983"/>
          <p:cNvGrpSpPr/>
          <p:nvPr/>
        </p:nvGrpSpPr>
        <p:grpSpPr>
          <a:xfrm>
            <a:off x="9838750" y="0"/>
            <a:ext cx="3277136" cy="3096505"/>
            <a:chOff x="-13693" y="172151"/>
            <a:chExt cx="3277135" cy="3096504"/>
          </a:xfrm>
        </p:grpSpPr>
        <p:pic>
          <p:nvPicPr>
            <p:cNvPr id="981" name="stick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3694" y="172151"/>
              <a:ext cx="3277136" cy="3096505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63500" dist="25400" dir="5400000" rotWithShape="0">
                <a:srgbClr val="292929">
                  <a:alpha val="46500"/>
                </a:srgbClr>
              </a:outerShdw>
            </a:effectLst>
          </p:spPr>
        </p:pic>
        <p:sp>
          <p:nvSpPr>
            <p:cNvPr id="982" name="Shape 982"/>
            <p:cNvSpPr/>
            <p:nvPr/>
          </p:nvSpPr>
          <p:spPr>
            <a:xfrm>
              <a:off x="325967" y="816634"/>
              <a:ext cx="2597813" cy="18075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defTabSz="457200">
                <a:lnSpc>
                  <a:spcPts val="2400"/>
                </a:lnSpc>
                <a:tabLst>
                  <a:tab pos="1066800" algn="l"/>
                </a:tabLst>
                <a:defRPr sz="2000" b="1">
                  <a:solidFill>
                    <a:srgbClr val="B31F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rPr dirty="0"/>
                <a:t>Identifying Biodiversity in Patents using Text Mining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2611639" y="9301183"/>
            <a:ext cx="83796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journals.plos.org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plosone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article?id</a:t>
            </a:r>
            <a:r>
              <a:rPr lang="en-US" dirty="0">
                <a:hlinkClick r:id="rId4"/>
              </a:rPr>
              <a:t>=10.1371/journal.pone.0078737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/>
          </p:cNvSpPr>
          <p:nvPr>
            <p:ph type="title"/>
          </p:nvPr>
        </p:nvSpPr>
        <p:spPr>
          <a:xfrm>
            <a:off x="1287463" y="932189"/>
            <a:ext cx="7188034" cy="1199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7DFA0"/>
                </a:solidFill>
              </a:defRPr>
            </a:lvl1pPr>
          </a:lstStyle>
          <a:p>
            <a:r>
              <a:t>Online permitting</a:t>
            </a:r>
          </a:p>
        </p:txBody>
      </p:sp>
      <p:sp>
        <p:nvSpPr>
          <p:cNvPr id="586" name="Shape 586"/>
          <p:cNvSpPr>
            <a:spLocks noGrp="1"/>
          </p:cNvSpPr>
          <p:nvPr>
            <p:ph type="body" sz="half" idx="1"/>
          </p:nvPr>
        </p:nvSpPr>
        <p:spPr>
          <a:xfrm>
            <a:off x="1287462" y="2356862"/>
            <a:ext cx="7188036" cy="6117964"/>
          </a:xfrm>
          <a:prstGeom prst="rect">
            <a:avLst/>
          </a:prstGeom>
        </p:spPr>
        <p:txBody>
          <a:bodyPr/>
          <a:lstStyle/>
          <a:p>
            <a:pPr defTabSz="726440">
              <a:defRPr sz="2816"/>
            </a:pPr>
            <a:r>
              <a:t>Electronic permit systems needs to do quite a number of things:</a:t>
            </a:r>
          </a:p>
          <a:p>
            <a:pPr defTabSz="726440">
              <a:defRPr sz="2816"/>
            </a:pPr>
            <a:endParaRPr/>
          </a:p>
          <a:p>
            <a:pPr defTabSz="726440">
              <a:defRPr sz="2816"/>
            </a:pPr>
            <a:r>
              <a:t>1. Simplification for Permit Authorities and Applicants</a:t>
            </a:r>
          </a:p>
          <a:p>
            <a:pPr defTabSz="726440">
              <a:defRPr sz="2816"/>
            </a:pPr>
            <a:r>
              <a:t>2. Legal certainty (obligations &amp; requirements)</a:t>
            </a:r>
          </a:p>
          <a:p>
            <a:pPr defTabSz="726440">
              <a:defRPr sz="2816"/>
            </a:pPr>
            <a:r>
              <a:t>3. Promoting trust</a:t>
            </a:r>
          </a:p>
          <a:p>
            <a:pPr defTabSz="726440">
              <a:defRPr sz="2816"/>
            </a:pPr>
            <a:r>
              <a:t>4. Enabling benefit sharing (monetary &amp; non-monetary)</a:t>
            </a:r>
          </a:p>
          <a:p>
            <a:pPr defTabSz="726440">
              <a:defRPr sz="2816"/>
            </a:pPr>
            <a:r>
              <a:t>5. Facilitating monitoring on the ground and when resources move to collections etc</a:t>
            </a:r>
          </a:p>
          <a:p>
            <a:pPr defTabSz="726440">
              <a:defRPr sz="2816"/>
            </a:pPr>
            <a:r>
              <a:t>6. Facilitating reporting (NP but also national STI type indicators)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Figure 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85800" y="-355600"/>
            <a:ext cx="14776806" cy="10458027"/>
          </a:xfrm>
          <a:prstGeom prst="rect">
            <a:avLst/>
          </a:prstGeom>
          <a:ln w="3175">
            <a:miter lim="400000"/>
          </a:ln>
        </p:spPr>
      </p:pic>
      <p:sp>
        <p:nvSpPr>
          <p:cNvPr id="986" name="Shape 986"/>
          <p:cNvSpPr/>
          <p:nvPr/>
        </p:nvSpPr>
        <p:spPr>
          <a:xfrm>
            <a:off x="1345320" y="9372600"/>
            <a:ext cx="10312401" cy="3683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1800">
                <a:solidFill>
                  <a:srgbClr val="272727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Oldham, Hall &amp; Forero (2013) ‘Biological Diversity in the Patent System’. PLOS One.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Plate 3 Kenya Global Overvie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15" y="0"/>
            <a:ext cx="12892970" cy="9753600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991" name="Group 991"/>
          <p:cNvGrpSpPr/>
          <p:nvPr/>
        </p:nvGrpSpPr>
        <p:grpSpPr>
          <a:xfrm>
            <a:off x="9890938" y="6743082"/>
            <a:ext cx="3277136" cy="3096506"/>
            <a:chOff x="0" y="0"/>
            <a:chExt cx="3277135" cy="3096504"/>
          </a:xfrm>
        </p:grpSpPr>
        <p:pic>
          <p:nvPicPr>
            <p:cNvPr id="989" name="stick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77136" cy="3096505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63500" dist="25400" dir="5400000" rotWithShape="0">
                <a:srgbClr val="292929">
                  <a:alpha val="46500"/>
                </a:srgbClr>
              </a:outerShdw>
            </a:effectLst>
          </p:spPr>
        </p:pic>
        <p:sp>
          <p:nvSpPr>
            <p:cNvPr id="990" name="Shape 990"/>
            <p:cNvSpPr/>
            <p:nvPr/>
          </p:nvSpPr>
          <p:spPr>
            <a:xfrm>
              <a:off x="339661" y="644483"/>
              <a:ext cx="2597813" cy="18075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457200">
                <a:lnSpc>
                  <a:spcPts val="2400"/>
                </a:lnSpc>
                <a:tabLst>
                  <a:tab pos="1066800" algn="l"/>
                </a:tabLst>
                <a:defRPr sz="2000" b="1">
                  <a:solidFill>
                    <a:srgbClr val="B31F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rPr dirty="0"/>
                <a:t>Kenya Patent Activity for All Species Recorded in </a:t>
              </a:r>
              <a:r>
                <a:rPr dirty="0" smtClean="0"/>
                <a:t>Kenya</a:t>
              </a:r>
              <a:endParaRPr dirty="0"/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Kenya Overview Detaile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0569" y="-285904"/>
            <a:ext cx="14328844" cy="10125492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996" name="Group 996"/>
          <p:cNvGrpSpPr/>
          <p:nvPr/>
        </p:nvGrpSpPr>
        <p:grpSpPr>
          <a:xfrm>
            <a:off x="9890938" y="6743082"/>
            <a:ext cx="3277136" cy="3096506"/>
            <a:chOff x="0" y="0"/>
            <a:chExt cx="3277135" cy="3096504"/>
          </a:xfrm>
        </p:grpSpPr>
        <p:pic>
          <p:nvPicPr>
            <p:cNvPr id="994" name="stick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77136" cy="3096505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63500" dist="25400" dir="5400000" rotWithShape="0">
                <a:srgbClr val="292929">
                  <a:alpha val="46500"/>
                </a:srgbClr>
              </a:outerShdw>
            </a:effectLst>
          </p:spPr>
        </p:pic>
        <p:sp>
          <p:nvSpPr>
            <p:cNvPr id="995" name="Shape 995"/>
            <p:cNvSpPr/>
            <p:nvPr/>
          </p:nvSpPr>
          <p:spPr>
            <a:xfrm>
              <a:off x="339661" y="644483"/>
              <a:ext cx="2597813" cy="18075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457200">
                <a:lnSpc>
                  <a:spcPts val="2400"/>
                </a:lnSpc>
                <a:tabLst>
                  <a:tab pos="1066800" algn="l"/>
                </a:tabLst>
                <a:defRPr sz="2000" b="1">
                  <a:solidFill>
                    <a:srgbClr val="B31F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t>Patent Activity for Species specifically linked to Kenya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>
            <a:spLocks noGrp="1"/>
          </p:cNvSpPr>
          <p:nvPr>
            <p:ph type="ctrTitle"/>
          </p:nvPr>
        </p:nvSpPr>
        <p:spPr>
          <a:xfrm>
            <a:off x="1287465" y="995689"/>
            <a:ext cx="7188033" cy="1439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7DFA0"/>
                </a:solidFill>
              </a:defRPr>
            </a:lvl1pPr>
          </a:lstStyle>
          <a:p>
            <a:r>
              <a:t>Conclusions</a:t>
            </a:r>
          </a:p>
        </p:txBody>
      </p:sp>
      <p:sp>
        <p:nvSpPr>
          <p:cNvPr id="999" name="Shape 999"/>
          <p:cNvSpPr>
            <a:spLocks noGrp="1"/>
          </p:cNvSpPr>
          <p:nvPr>
            <p:ph type="subTitle" sz="half" idx="1"/>
          </p:nvPr>
        </p:nvSpPr>
        <p:spPr>
          <a:xfrm>
            <a:off x="1287462" y="2610779"/>
            <a:ext cx="7188036" cy="586404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14366" indent="-314366" defTabSz="817244">
              <a:buClr>
                <a:srgbClr val="A7DFA0"/>
              </a:buClr>
              <a:buSzPct val="75000"/>
              <a:buChar char="•"/>
              <a:defRPr sz="2574"/>
            </a:pPr>
            <a:r>
              <a:t>A shared system will make life easier for permit authorities and make life easier for applicants.</a:t>
            </a:r>
          </a:p>
          <a:p>
            <a:pPr marL="314366" indent="-314366" defTabSz="817244">
              <a:buClr>
                <a:srgbClr val="A7DFA0"/>
              </a:buClr>
              <a:buSzPct val="75000"/>
              <a:buChar char="•"/>
              <a:defRPr sz="2574"/>
            </a:pPr>
            <a:r>
              <a:t>A straightforward electronic system will attract researchers put off by the complexities and delays involved with many permit systems. </a:t>
            </a:r>
          </a:p>
          <a:p>
            <a:pPr marL="314366" indent="-314366" defTabSz="817244">
              <a:buClr>
                <a:srgbClr val="A7DFA0"/>
              </a:buClr>
              <a:buSzPct val="75000"/>
              <a:buChar char="•"/>
              <a:defRPr sz="2574"/>
            </a:pPr>
            <a:r>
              <a:t>The shared system will help with negotiating ABS contracts (MAT) by identifying those areas where agreement can easily be reached and focusing attention on areas where negotiation will be needed. </a:t>
            </a:r>
          </a:p>
          <a:p>
            <a:pPr marL="314366" indent="-314366" defTabSz="817244">
              <a:buClr>
                <a:srgbClr val="A7DFA0"/>
              </a:buClr>
              <a:buSzPct val="75000"/>
              <a:buChar char="•"/>
              <a:defRPr sz="2574"/>
            </a:pPr>
            <a:r>
              <a:t>Permits are not enforceable in third countries but contracts are. Therefore each permit must be very clearly linked to a contract (legal expertise).</a:t>
            </a:r>
          </a:p>
          <a:p>
            <a:pPr marL="314366" indent="-314366" defTabSz="817244">
              <a:buClr>
                <a:srgbClr val="A7DFA0"/>
              </a:buClr>
              <a:buSzPct val="75000"/>
              <a:buChar char="•"/>
              <a:defRPr sz="2574"/>
            </a:pPr>
            <a:r>
              <a:t>The system is key to monitoring compliance and showcasing the value of biodiversity and research in Kenya. That is a major value of the system. 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/>
          </p:cNvSpPr>
          <p:nvPr>
            <p:ph type="ctrTitle"/>
          </p:nvPr>
        </p:nvSpPr>
        <p:spPr>
          <a:xfrm>
            <a:off x="1287465" y="995689"/>
            <a:ext cx="7188033" cy="1439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7DFA0"/>
                </a:solidFill>
              </a:defRPr>
            </a:lvl1pPr>
          </a:lstStyle>
          <a:p>
            <a:r>
              <a:t>What is Needed?</a:t>
            </a:r>
          </a:p>
        </p:txBody>
      </p:sp>
      <p:sp>
        <p:nvSpPr>
          <p:cNvPr id="1002" name="Shape 1002"/>
          <p:cNvSpPr>
            <a:spLocks noGrp="1"/>
          </p:cNvSpPr>
          <p:nvPr>
            <p:ph type="subTitle" sz="half" idx="1"/>
          </p:nvPr>
        </p:nvSpPr>
        <p:spPr>
          <a:xfrm>
            <a:off x="1287462" y="2610779"/>
            <a:ext cx="7188036" cy="5864047"/>
          </a:xfrm>
          <a:prstGeom prst="rect">
            <a:avLst/>
          </a:prstGeom>
        </p:spPr>
        <p:txBody>
          <a:bodyPr/>
          <a:lstStyle/>
          <a:p>
            <a:pPr marL="304840" indent="-304840" defTabSz="792479">
              <a:buClr>
                <a:srgbClr val="A7DFA0"/>
              </a:buClr>
              <a:buSzPct val="75000"/>
              <a:buChar char="•"/>
              <a:defRPr sz="2496"/>
            </a:pPr>
            <a:r>
              <a:t>The shared system needs to work for every authority involved;</a:t>
            </a:r>
          </a:p>
          <a:p>
            <a:pPr marL="304840" indent="-304840" defTabSz="792479">
              <a:buClr>
                <a:srgbClr val="A7DFA0"/>
              </a:buClr>
              <a:buSzPct val="75000"/>
              <a:buChar char="•"/>
              <a:defRPr sz="2496"/>
            </a:pPr>
            <a:r>
              <a:t>Some authorities may need to take more time to prepare could perhaps join the system later if need be;</a:t>
            </a:r>
          </a:p>
          <a:p>
            <a:pPr marL="304840" indent="-304840" defTabSz="792479">
              <a:buClr>
                <a:srgbClr val="A7DFA0"/>
              </a:buClr>
              <a:buSzPct val="75000"/>
              <a:buChar char="•"/>
              <a:defRPr sz="2496"/>
            </a:pPr>
            <a:r>
              <a:t>Legal expertise will be critical in defining standard terms and conditions and legal consistency between the terms of permits and ABS contracts (consultancy anticipated);</a:t>
            </a:r>
          </a:p>
          <a:p>
            <a:pPr marL="304840" indent="-304840" defTabSz="792479">
              <a:buClr>
                <a:srgbClr val="A7DFA0"/>
              </a:buClr>
              <a:buSzPct val="75000"/>
              <a:buChar char="•"/>
              <a:defRPr sz="2496"/>
            </a:pPr>
            <a:r>
              <a:t>For commercial negotiations, hard nosed commercial lawyers in Kenya should be identified;</a:t>
            </a:r>
          </a:p>
          <a:p>
            <a:pPr marL="304840" indent="-304840" defTabSz="792479">
              <a:buClr>
                <a:srgbClr val="A7DFA0"/>
              </a:buClr>
              <a:buSzPct val="75000"/>
              <a:buChar char="•"/>
              <a:defRPr sz="2496"/>
            </a:pPr>
            <a:r>
              <a:t>Human capacity building, notably in programming and analytics is important and requires discussion;</a:t>
            </a:r>
          </a:p>
          <a:p>
            <a:pPr marL="304840" indent="-304840" defTabSz="792479">
              <a:buClr>
                <a:srgbClr val="A7DFA0"/>
              </a:buClr>
              <a:buSzPct val="75000"/>
              <a:buChar char="•"/>
              <a:defRPr sz="2496"/>
            </a:pPr>
            <a:r>
              <a:t>The shared system could be an example to many other countries but really requires ownership by the authorities to be successful.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>
            <a:spLocks noGrp="1"/>
          </p:cNvSpPr>
          <p:nvPr>
            <p:ph type="ctrTitle"/>
          </p:nvPr>
        </p:nvSpPr>
        <p:spPr>
          <a:xfrm>
            <a:off x="1287465" y="995689"/>
            <a:ext cx="7188033" cy="1439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7DFA0"/>
                </a:solidFill>
              </a:defRPr>
            </a:lvl1pPr>
          </a:lstStyle>
          <a:p>
            <a:r>
              <a:t>Next steps</a:t>
            </a:r>
          </a:p>
        </p:txBody>
      </p:sp>
      <p:sp>
        <p:nvSpPr>
          <p:cNvPr id="1005" name="Shape 1005"/>
          <p:cNvSpPr>
            <a:spLocks noGrp="1"/>
          </p:cNvSpPr>
          <p:nvPr>
            <p:ph type="subTitle" sz="half" idx="1"/>
          </p:nvPr>
        </p:nvSpPr>
        <p:spPr>
          <a:xfrm>
            <a:off x="1287462" y="2610779"/>
            <a:ext cx="7188036" cy="5864047"/>
          </a:xfrm>
          <a:prstGeom prst="rect">
            <a:avLst/>
          </a:prstGeom>
        </p:spPr>
        <p:txBody>
          <a:bodyPr/>
          <a:lstStyle/>
          <a:p>
            <a:pPr marL="317542" indent="-317542">
              <a:buClr>
                <a:srgbClr val="A7DFA0"/>
              </a:buClr>
              <a:buSzPct val="75000"/>
              <a:buChar char="•"/>
              <a:defRPr sz="2600"/>
            </a:pPr>
            <a:r>
              <a:rPr dirty="0"/>
              <a:t>Following this workshop the business requirement document will be finalised and then put before </a:t>
            </a:r>
            <a:r>
              <a:rPr lang="en-GB" dirty="0" smtClean="0"/>
              <a:t>DG</a:t>
            </a:r>
            <a:r>
              <a:rPr dirty="0" smtClean="0"/>
              <a:t>s </a:t>
            </a:r>
            <a:r>
              <a:rPr dirty="0"/>
              <a:t>in May;</a:t>
            </a:r>
          </a:p>
          <a:p>
            <a:pPr marL="317542" indent="-317542">
              <a:buClr>
                <a:srgbClr val="A7DFA0"/>
              </a:buClr>
              <a:buSzPct val="75000"/>
              <a:buChar char="•"/>
              <a:defRPr sz="2600"/>
            </a:pPr>
            <a:r>
              <a:rPr dirty="0"/>
              <a:t>Subject to approval, a software company will be invited to tender to build the system;</a:t>
            </a:r>
          </a:p>
          <a:p>
            <a:pPr marL="317542" indent="-317542">
              <a:buClr>
                <a:srgbClr val="A7DFA0"/>
              </a:buClr>
              <a:buSzPct val="75000"/>
              <a:buChar char="•"/>
              <a:defRPr sz="2600"/>
            </a:pPr>
            <a:r>
              <a:rPr dirty="0"/>
              <a:t>The legal component will be commissioned to establish terms and conditions and additional international legal expertise will be brought in;</a:t>
            </a:r>
          </a:p>
          <a:p>
            <a:pPr marL="317542" indent="-317542">
              <a:buClr>
                <a:srgbClr val="A7DFA0"/>
              </a:buClr>
              <a:buSzPct val="75000"/>
              <a:buChar char="•"/>
              <a:defRPr sz="2600"/>
            </a:pPr>
            <a:r>
              <a:rPr dirty="0"/>
              <a:t>The system must work for the authorities and so at each stage of development field testing will be needed so that it is fit for </a:t>
            </a:r>
            <a:r>
              <a:rPr dirty="0" smtClean="0"/>
              <a:t>purpose</a:t>
            </a:r>
            <a:r>
              <a:rPr lang="en-GB" dirty="0" smtClean="0"/>
              <a:t> (agile approach)</a:t>
            </a:r>
            <a:r>
              <a:rPr dirty="0" smtClean="0"/>
              <a:t>;</a:t>
            </a:r>
            <a:endParaRPr dirty="0"/>
          </a:p>
          <a:p>
            <a:pPr marL="317542" indent="-317542">
              <a:buClr>
                <a:srgbClr val="A7DFA0"/>
              </a:buClr>
              <a:buSzPct val="75000"/>
              <a:buChar char="•"/>
              <a:defRPr sz="2600"/>
            </a:pPr>
            <a:r>
              <a:rPr dirty="0"/>
              <a:t>Identifying future human resource requirements is an important step.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</a:t>
            </a:r>
          </a:p>
        </p:txBody>
      </p:sp>
      <p:sp>
        <p:nvSpPr>
          <p:cNvPr id="1008" name="Shape 1008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1" name="Shape 1011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012" name="Paul Oldham - Profile | Tableau Public_2016-0627_14-14-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6050" y="0"/>
            <a:ext cx="13296900" cy="9753600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015" name="Group 1015"/>
          <p:cNvGrpSpPr/>
          <p:nvPr/>
        </p:nvGrpSpPr>
        <p:grpSpPr>
          <a:xfrm>
            <a:off x="9836708" y="6781800"/>
            <a:ext cx="3277136" cy="3096506"/>
            <a:chOff x="-13693" y="172151"/>
            <a:chExt cx="3277135" cy="3096504"/>
          </a:xfrm>
        </p:grpSpPr>
        <p:pic>
          <p:nvPicPr>
            <p:cNvPr id="1013" name="stick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3694" y="172151"/>
              <a:ext cx="3277136" cy="3096505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63500" dist="25400" dir="5400000" rotWithShape="0">
                <a:srgbClr val="292929">
                  <a:alpha val="46500"/>
                </a:srgbClr>
              </a:outerShdw>
            </a:effectLst>
          </p:spPr>
        </p:pic>
        <p:sp>
          <p:nvSpPr>
            <p:cNvPr id="1014" name="Shape 1014"/>
            <p:cNvSpPr/>
            <p:nvPr/>
          </p:nvSpPr>
          <p:spPr>
            <a:xfrm>
              <a:off x="325967" y="816634"/>
              <a:ext cx="2597813" cy="180753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457200">
                <a:lnSpc>
                  <a:spcPts val="2400"/>
                </a:lnSpc>
                <a:tabLst>
                  <a:tab pos="1066800" algn="l"/>
                </a:tabLst>
                <a:defRPr sz="2000" b="1">
                  <a:solidFill>
                    <a:srgbClr val="B31F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rPr lang="en-GB" dirty="0" smtClean="0"/>
                <a:t>Kenya workbook available on </a:t>
              </a:r>
              <a:r>
                <a:rPr dirty="0" smtClean="0"/>
                <a:t>Tableau </a:t>
              </a:r>
              <a:r>
                <a:rPr dirty="0"/>
                <a:t>Public</a:t>
              </a:r>
            </a:p>
          </p:txBody>
        </p:sp>
      </p:grpSp>
      <p:sp>
        <p:nvSpPr>
          <p:cNvPr id="1016" name="Shape 1016"/>
          <p:cNvSpPr/>
          <p:nvPr/>
        </p:nvSpPr>
        <p:spPr>
          <a:xfrm>
            <a:off x="3641002" y="9340386"/>
            <a:ext cx="5132625" cy="3589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>
              <a:defRPr sz="2100">
                <a:solidFill>
                  <a:srgbClr val="000000"/>
                </a:solidFill>
              </a:defRPr>
            </a:pPr>
            <a:r>
              <a:t>See: </a:t>
            </a:r>
            <a:r>
              <a:rPr u="sng">
                <a:hlinkClick r:id="rId4"/>
              </a:rPr>
              <a:t>http://public.tableau.com/profile/poldham#!/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/>
          </p:cNvSpPr>
          <p:nvPr>
            <p:ph type="title"/>
          </p:nvPr>
        </p:nvSpPr>
        <p:spPr>
          <a:xfrm>
            <a:off x="1287463" y="932189"/>
            <a:ext cx="7188034" cy="11995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7DFA0"/>
                </a:solidFill>
              </a:defRPr>
            </a:lvl1pPr>
          </a:lstStyle>
          <a:p>
            <a:r>
              <a:t>Challenges</a:t>
            </a:r>
          </a:p>
        </p:txBody>
      </p:sp>
      <p:sp>
        <p:nvSpPr>
          <p:cNvPr id="589" name="Shape 589"/>
          <p:cNvSpPr>
            <a:spLocks noGrp="1"/>
          </p:cNvSpPr>
          <p:nvPr>
            <p:ph type="body" sz="half" idx="1"/>
          </p:nvPr>
        </p:nvSpPr>
        <p:spPr>
          <a:xfrm>
            <a:off x="1287462" y="2356862"/>
            <a:ext cx="7188036" cy="6117964"/>
          </a:xfrm>
          <a:prstGeom prst="rect">
            <a:avLst/>
          </a:prstGeom>
        </p:spPr>
        <p:txBody>
          <a:bodyPr/>
          <a:lstStyle/>
          <a:p>
            <a:pPr marL="268689" indent="-268689">
              <a:buClr>
                <a:srgbClr val="A7DFA0"/>
              </a:buClr>
              <a:buSzPct val="75000"/>
              <a:buChar char="•"/>
              <a:defRPr sz="3500"/>
            </a:pPr>
            <a:r>
              <a:t>Recognising and adapting to what already exists where possible &amp; national needs</a:t>
            </a:r>
          </a:p>
          <a:p>
            <a:pPr marL="268689" indent="-268689">
              <a:buClr>
                <a:srgbClr val="A7DFA0"/>
              </a:buClr>
              <a:buSzPct val="75000"/>
              <a:buChar char="•"/>
              <a:defRPr sz="3500"/>
            </a:pPr>
            <a:r>
              <a:t>Capacity (technical) and sustainability (maintenance)</a:t>
            </a:r>
          </a:p>
          <a:p>
            <a:pPr marL="268689" indent="-268689">
              <a:buClr>
                <a:srgbClr val="A7DFA0"/>
              </a:buClr>
              <a:buSzPct val="75000"/>
              <a:buChar char="•"/>
              <a:defRPr sz="3500"/>
            </a:pPr>
            <a:r>
              <a:t>A permit system has a time horizon of decades = a need for robust &amp; inbuilt redundancy and investments in human capacity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title"/>
          </p:nvPr>
        </p:nvSpPr>
        <p:spPr>
          <a:xfrm>
            <a:off x="1287462" y="1253176"/>
            <a:ext cx="8746003" cy="7247248"/>
          </a:xfrm>
          <a:prstGeom prst="rect">
            <a:avLst/>
          </a:prstGeom>
        </p:spPr>
        <p:txBody>
          <a:bodyPr/>
          <a:lstStyle/>
          <a:p>
            <a:pPr>
              <a:defRPr sz="5900">
                <a:solidFill>
                  <a:srgbClr val="A7DFA0"/>
                </a:solidFill>
              </a:defRPr>
            </a:pPr>
            <a:r>
              <a:t>The Proposal</a:t>
            </a:r>
            <a:endParaRPr>
              <a:solidFill>
                <a:srgbClr val="FFFFFF"/>
              </a:solidFill>
            </a:endParaRPr>
          </a:p>
          <a:p>
            <a:pPr>
              <a:defRPr sz="5900">
                <a:solidFill>
                  <a:srgbClr val="95DCFF"/>
                </a:solidFill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4000">
                <a:solidFill>
                  <a:srgbClr val="95DCFF"/>
                </a:solidFill>
              </a:defRPr>
            </a:pPr>
            <a:r>
              <a:rPr>
                <a:solidFill>
                  <a:srgbClr val="FFFFFF"/>
                </a:solidFill>
              </a:rPr>
              <a:t>1. A Single Shared System (but multiple authorities)</a:t>
            </a:r>
          </a:p>
          <a:p>
            <a:pPr>
              <a:defRPr sz="4000">
                <a:solidFill>
                  <a:srgbClr val="95DCFF"/>
                </a:solidFill>
              </a:defRPr>
            </a:pPr>
            <a:r>
              <a:rPr>
                <a:solidFill>
                  <a:srgbClr val="FFFFFF"/>
                </a:solidFill>
              </a:rPr>
              <a:t>2. Identifiers and labels (monitoring)</a:t>
            </a:r>
          </a:p>
          <a:p>
            <a:pPr>
              <a:defRPr sz="4000">
                <a:solidFill>
                  <a:srgbClr val="95DCFF"/>
                </a:solidFill>
              </a:defRPr>
            </a:pPr>
            <a:r>
              <a:rPr>
                <a:solidFill>
                  <a:srgbClr val="FFFFFF"/>
                </a:solidFill>
              </a:rPr>
              <a:t>3. Monitoring (local and national)</a:t>
            </a:r>
          </a:p>
          <a:p>
            <a:pPr>
              <a:defRPr sz="4000">
                <a:solidFill>
                  <a:srgbClr val="95DCFF"/>
                </a:solidFill>
              </a:defRPr>
            </a:pPr>
            <a:r>
              <a:rPr>
                <a:solidFill>
                  <a:srgbClr val="FFFFFF"/>
                </a:solidFill>
              </a:rPr>
              <a:t>4. National Reporting</a:t>
            </a:r>
          </a:p>
          <a:p>
            <a:pPr>
              <a:defRPr sz="4000">
                <a:solidFill>
                  <a:srgbClr val="95DCFF"/>
                </a:solidFill>
              </a:defRPr>
            </a:pPr>
            <a:r>
              <a:rPr>
                <a:solidFill>
                  <a:srgbClr val="FFFFFF"/>
                </a:solidFill>
              </a:rPr>
              <a:t>5. Simple and Easy to Use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/>
          </p:cNvSpPr>
          <p:nvPr>
            <p:ph type="title"/>
          </p:nvPr>
        </p:nvSpPr>
        <p:spPr>
          <a:xfrm>
            <a:off x="1274033" y="1183806"/>
            <a:ext cx="8746004" cy="738598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42950">
              <a:defRPr sz="5310">
                <a:solidFill>
                  <a:srgbClr val="95DCFF"/>
                </a:solidFill>
              </a:defRPr>
            </a:pPr>
            <a:r>
              <a:rPr>
                <a:solidFill>
                  <a:srgbClr val="FFFFFF"/>
                </a:solidFill>
              </a:rPr>
              <a:t>A Single System:</a:t>
            </a:r>
            <a:r>
              <a:t> </a:t>
            </a:r>
            <a:r>
              <a:rPr>
                <a:solidFill>
                  <a:srgbClr val="A7DFA0"/>
                </a:solidFill>
              </a:rPr>
              <a:t>The Concept</a:t>
            </a:r>
          </a:p>
          <a:p>
            <a:pPr defTabSz="742950">
              <a:defRPr sz="5310">
                <a:solidFill>
                  <a:srgbClr val="95DCFF"/>
                </a:solidFill>
              </a:defRPr>
            </a:pPr>
            <a:endParaRPr>
              <a:solidFill>
                <a:srgbClr val="A7DFA0"/>
              </a:solidFill>
            </a:endParaRPr>
          </a:p>
          <a:p>
            <a:pPr defTabSz="742950">
              <a:defRPr sz="5040"/>
            </a:pPr>
            <a:r>
              <a:t>A single electronic permit system that makes it easy to apply for permits and for government authorities to review and approve applications, monitor compliance and report on the access, benefit-sharing, compliance and reporting provisions of the Nagoya Protocol. 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Dummy Permit Application Form_2015-0615_18-33-36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6418" t="21392" r="6418" b="10307"/>
          <a:stretch>
            <a:fillRect/>
          </a:stretch>
        </p:blipFill>
        <p:spPr>
          <a:xfrm>
            <a:off x="653355" y="651271"/>
            <a:ext cx="11693174" cy="6103599"/>
          </a:xfrm>
          <a:prstGeom prst="rect">
            <a:avLst/>
          </a:prstGeom>
        </p:spPr>
      </p:pic>
      <p:sp>
        <p:nvSpPr>
          <p:cNvPr id="615" name="Shape 6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7DFA0"/>
                </a:solidFill>
              </a:defRPr>
            </a:lvl1pPr>
          </a:lstStyle>
          <a:p>
            <a:r>
              <a:t>A Single System uses a Simple Web Form</a:t>
            </a:r>
          </a:p>
        </p:txBody>
      </p:sp>
      <p:sp>
        <p:nvSpPr>
          <p:cNvPr id="616" name="Shape 616"/>
          <p:cNvSpPr>
            <a:spLocks noGrp="1"/>
          </p:cNvSpPr>
          <p:nvPr>
            <p:ph type="body" sz="quarter" idx="1"/>
          </p:nvPr>
        </p:nvSpPr>
        <p:spPr>
          <a:xfrm>
            <a:off x="971450" y="8010488"/>
            <a:ext cx="11061900" cy="775343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2300"/>
              </a:spcBef>
              <a:defRPr sz="2304"/>
            </a:lvl1pPr>
          </a:lstStyle>
          <a:p>
            <a:r>
              <a:t>The system uses a web form with choices, such as the environment where research will take place. Choices trigger actions (pathways) and notifications to authorities.</a:t>
            </a:r>
          </a:p>
        </p:txBody>
      </p:sp>
      <p:grpSp>
        <p:nvGrpSpPr>
          <p:cNvPr id="619" name="Group 619"/>
          <p:cNvGrpSpPr/>
          <p:nvPr/>
        </p:nvGrpSpPr>
        <p:grpSpPr>
          <a:xfrm>
            <a:off x="8977843" y="-105517"/>
            <a:ext cx="4165788" cy="3936177"/>
            <a:chOff x="-17407" y="218832"/>
            <a:chExt cx="4165787" cy="3936176"/>
          </a:xfrm>
        </p:grpSpPr>
        <p:pic>
          <p:nvPicPr>
            <p:cNvPr id="617" name="sticki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7408" y="218832"/>
              <a:ext cx="4165788" cy="3936178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63500" dist="25400" dir="5400000" rotWithShape="0">
                <a:srgbClr val="292929">
                  <a:alpha val="46500"/>
                </a:srgbClr>
              </a:outerShdw>
            </a:effectLst>
          </p:spPr>
        </p:pic>
        <p:sp>
          <p:nvSpPr>
            <p:cNvPr id="618" name="Shape 618"/>
            <p:cNvSpPr/>
            <p:nvPr/>
          </p:nvSpPr>
          <p:spPr>
            <a:xfrm>
              <a:off x="414359" y="764707"/>
              <a:ext cx="3302254" cy="286060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457200">
                <a:lnSpc>
                  <a:spcPts val="2400"/>
                </a:lnSpc>
                <a:tabLst>
                  <a:tab pos="1066800" algn="l"/>
                </a:tabLst>
                <a:defRPr sz="2000" b="1">
                  <a:solidFill>
                    <a:srgbClr val="B31F00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r>
                <a:rPr dirty="0"/>
                <a:t>The Single System is based on a simple </a:t>
              </a:r>
              <a:r>
                <a:rPr lang="en-GB" dirty="0" smtClean="0"/>
                <a:t>dynamic </a:t>
              </a:r>
              <a:r>
                <a:rPr dirty="0" smtClean="0"/>
                <a:t>web </a:t>
              </a:r>
              <a:r>
                <a:rPr dirty="0"/>
                <a:t>form that triggers actions including notifications.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roup 623"/>
          <p:cNvGrpSpPr/>
          <p:nvPr/>
        </p:nvGrpSpPr>
        <p:grpSpPr>
          <a:xfrm>
            <a:off x="4356100" y="3168673"/>
            <a:ext cx="4292600" cy="1270001"/>
            <a:chOff x="0" y="279400"/>
            <a:chExt cx="4292600" cy="1270000"/>
          </a:xfrm>
        </p:grpSpPr>
        <p:sp>
          <p:nvSpPr>
            <p:cNvPr id="621" name="Shape 621"/>
            <p:cNvSpPr/>
            <p:nvPr/>
          </p:nvSpPr>
          <p:spPr>
            <a:xfrm>
              <a:off x="0" y="279400"/>
              <a:ext cx="4292600" cy="1270000"/>
            </a:xfrm>
            <a:prstGeom prst="roundRect">
              <a:avLst>
                <a:gd name="adj" fmla="val 15000"/>
              </a:avLst>
            </a:prstGeom>
            <a:solidFill>
              <a:srgbClr val="58B0D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1078949" y="722206"/>
              <a:ext cx="2134702" cy="38438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7093" tIns="27093" rIns="27093" bIns="27093" numCol="1" anchor="ctr">
              <a:sp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Online Front Page</a:t>
              </a:r>
            </a:p>
          </p:txBody>
        </p:sp>
      </p:grpSp>
      <p:grpSp>
        <p:nvGrpSpPr>
          <p:cNvPr id="626" name="Group 626"/>
          <p:cNvGrpSpPr/>
          <p:nvPr/>
        </p:nvGrpSpPr>
        <p:grpSpPr>
          <a:xfrm>
            <a:off x="249110" y="3320979"/>
            <a:ext cx="3413380" cy="965390"/>
            <a:chOff x="0" y="0"/>
            <a:chExt cx="3413379" cy="965389"/>
          </a:xfrm>
        </p:grpSpPr>
        <p:sp>
          <p:nvSpPr>
            <p:cNvPr id="624" name="Shape 624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95DC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Authorities</a:t>
              </a:r>
            </a:p>
          </p:txBody>
        </p:sp>
      </p:grpSp>
      <p:grpSp>
        <p:nvGrpSpPr>
          <p:cNvPr id="629" name="Group 629"/>
          <p:cNvGrpSpPr/>
          <p:nvPr/>
        </p:nvGrpSpPr>
        <p:grpSpPr>
          <a:xfrm>
            <a:off x="4795710" y="4680675"/>
            <a:ext cx="3413381" cy="965391"/>
            <a:chOff x="0" y="0"/>
            <a:chExt cx="3413379" cy="965389"/>
          </a:xfrm>
        </p:grpSpPr>
        <p:sp>
          <p:nvSpPr>
            <p:cNvPr id="627" name="Shape 627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58B0D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Core System</a:t>
              </a:r>
            </a:p>
          </p:txBody>
        </p:sp>
      </p:grpSp>
      <p:grpSp>
        <p:nvGrpSpPr>
          <p:cNvPr id="632" name="Group 632"/>
          <p:cNvGrpSpPr/>
          <p:nvPr/>
        </p:nvGrpSpPr>
        <p:grpSpPr>
          <a:xfrm>
            <a:off x="9220200" y="3320979"/>
            <a:ext cx="3413380" cy="965390"/>
            <a:chOff x="0" y="0"/>
            <a:chExt cx="3413379" cy="965389"/>
          </a:xfrm>
        </p:grpSpPr>
        <p:sp>
          <p:nvSpPr>
            <p:cNvPr id="630" name="Shape 630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A4DBAD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Applicants</a:t>
              </a:r>
            </a:p>
          </p:txBody>
        </p:sp>
      </p:grpSp>
      <p:grpSp>
        <p:nvGrpSpPr>
          <p:cNvPr id="635" name="Group 635"/>
          <p:cNvGrpSpPr/>
          <p:nvPr/>
        </p:nvGrpSpPr>
        <p:grpSpPr>
          <a:xfrm>
            <a:off x="4795710" y="7095458"/>
            <a:ext cx="3413381" cy="965390"/>
            <a:chOff x="0" y="0"/>
            <a:chExt cx="3413379" cy="965389"/>
          </a:xfrm>
        </p:grpSpPr>
        <p:sp>
          <p:nvSpPr>
            <p:cNvPr id="633" name="Shape 633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58B0D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Physical Archive</a:t>
              </a:r>
            </a:p>
          </p:txBody>
        </p:sp>
      </p:grpSp>
      <p:grpSp>
        <p:nvGrpSpPr>
          <p:cNvPr id="638" name="Group 638"/>
          <p:cNvGrpSpPr/>
          <p:nvPr/>
        </p:nvGrpSpPr>
        <p:grpSpPr>
          <a:xfrm>
            <a:off x="4795710" y="5888067"/>
            <a:ext cx="3413381" cy="965390"/>
            <a:chOff x="0" y="0"/>
            <a:chExt cx="3413379" cy="965389"/>
          </a:xfrm>
        </p:grpSpPr>
        <p:sp>
          <p:nvSpPr>
            <p:cNvPr id="636" name="Shape 636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58B0D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Backups</a:t>
              </a:r>
            </a:p>
          </p:txBody>
        </p:sp>
      </p:grpSp>
      <p:grpSp>
        <p:nvGrpSpPr>
          <p:cNvPr id="641" name="Group 641"/>
          <p:cNvGrpSpPr/>
          <p:nvPr/>
        </p:nvGrpSpPr>
        <p:grpSpPr>
          <a:xfrm>
            <a:off x="4795710" y="8302849"/>
            <a:ext cx="3413381" cy="965391"/>
            <a:chOff x="0" y="0"/>
            <a:chExt cx="3413379" cy="965389"/>
          </a:xfrm>
        </p:grpSpPr>
        <p:sp>
          <p:nvSpPr>
            <p:cNvPr id="639" name="Shape 639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58B0D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Mobile access</a:t>
              </a:r>
            </a:p>
          </p:txBody>
        </p:sp>
      </p:grpSp>
      <p:grpSp>
        <p:nvGrpSpPr>
          <p:cNvPr id="644" name="Group 644"/>
          <p:cNvGrpSpPr/>
          <p:nvPr/>
        </p:nvGrpSpPr>
        <p:grpSpPr>
          <a:xfrm>
            <a:off x="249110" y="7095458"/>
            <a:ext cx="3413380" cy="965390"/>
            <a:chOff x="0" y="0"/>
            <a:chExt cx="3413379" cy="965389"/>
          </a:xfrm>
        </p:grpSpPr>
        <p:sp>
          <p:nvSpPr>
            <p:cNvPr id="642" name="Shape 642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DE4500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Monitoring</a:t>
              </a:r>
            </a:p>
          </p:txBody>
        </p:sp>
      </p:grpSp>
      <p:grpSp>
        <p:nvGrpSpPr>
          <p:cNvPr id="647" name="Group 647"/>
          <p:cNvGrpSpPr/>
          <p:nvPr/>
        </p:nvGrpSpPr>
        <p:grpSpPr>
          <a:xfrm>
            <a:off x="249110" y="8302849"/>
            <a:ext cx="3413380" cy="965391"/>
            <a:chOff x="0" y="0"/>
            <a:chExt cx="3413379" cy="965389"/>
          </a:xfrm>
        </p:grpSpPr>
        <p:sp>
          <p:nvSpPr>
            <p:cNvPr id="645" name="Shape 645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D5E9B6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Reporting</a:t>
              </a:r>
            </a:p>
          </p:txBody>
        </p:sp>
      </p:grpSp>
      <p:sp>
        <p:nvSpPr>
          <p:cNvPr id="648" name="Shape 648"/>
          <p:cNvSpPr/>
          <p:nvPr/>
        </p:nvSpPr>
        <p:spPr>
          <a:xfrm>
            <a:off x="439761" y="903093"/>
            <a:ext cx="12565040" cy="8161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lnSpc>
                <a:spcPct val="90000"/>
              </a:lnSpc>
              <a:defRPr sz="5000">
                <a:solidFill>
                  <a:srgbClr val="58B0DC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Electronic Permit System: Core Components</a:t>
            </a:r>
          </a:p>
        </p:txBody>
      </p:sp>
      <p:grpSp>
        <p:nvGrpSpPr>
          <p:cNvPr id="651" name="Group 651"/>
          <p:cNvGrpSpPr/>
          <p:nvPr/>
        </p:nvGrpSpPr>
        <p:grpSpPr>
          <a:xfrm>
            <a:off x="249110" y="5888067"/>
            <a:ext cx="3413380" cy="965390"/>
            <a:chOff x="0" y="0"/>
            <a:chExt cx="3413379" cy="965389"/>
          </a:xfrm>
        </p:grpSpPr>
        <p:sp>
          <p:nvSpPr>
            <p:cNvPr id="649" name="Shape 649"/>
            <p:cNvSpPr/>
            <p:nvPr/>
          </p:nvSpPr>
          <p:spPr>
            <a:xfrm>
              <a:off x="0" y="0"/>
              <a:ext cx="3413380" cy="965390"/>
            </a:xfrm>
            <a:prstGeom prst="roundRect">
              <a:avLst>
                <a:gd name="adj" fmla="val 15691"/>
              </a:avLst>
            </a:prstGeom>
            <a:solidFill>
              <a:srgbClr val="F6F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7093" tIns="27093" rIns="27093" bIns="27093" numCol="1" anchor="ctr">
              <a:noAutofit/>
            </a:bodyPr>
            <a:lstStyle/>
            <a:p>
              <a:pPr algn="ctr" defTabSz="584200">
                <a:defRPr sz="24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315555" y="187806"/>
              <a:ext cx="2782270" cy="5897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noAutofit/>
            </a:bodyPr>
            <a:lstStyle>
              <a:lvl1pPr algn="ctr" defTabSz="584200">
                <a:defRPr sz="2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Legal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306A57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7977C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9525" cap="flat">
          <a:solidFill>
            <a:srgbClr val="47977C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306A57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7977C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9525" cap="flat">
          <a:solidFill>
            <a:srgbClr val="47977C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306A57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1447</Words>
  <Application>Microsoft Macintosh PowerPoint</Application>
  <PresentationFormat>Custom</PresentationFormat>
  <Paragraphs>176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White</vt:lpstr>
      <vt:lpstr>Linking ABS Research Permit Systems with Monitoring under the Nagoya Protocol</vt:lpstr>
      <vt:lpstr>The Nagoya Protocol</vt:lpstr>
      <vt:lpstr>The capacity to know</vt:lpstr>
      <vt:lpstr>Online permitting</vt:lpstr>
      <vt:lpstr>Challenges</vt:lpstr>
      <vt:lpstr>The Proposal  1. A Single Shared System (but multiple authorities) 2. Identifiers and labels (monitoring) 3. Monitoring (local and national) 4. National Reporting 5. Simple and Easy to Use</vt:lpstr>
      <vt:lpstr>A Single System: The Concept  A single electronic permit system that makes it easy to apply for permits and for government authorities to review and approve applications, monitor compliance and report on the access, benefit-sharing, compliance and reporting provisions of the Nagoya Protocol. </vt:lpstr>
      <vt:lpstr>A Single System uses a Simple Web Form</vt:lpstr>
      <vt:lpstr>PowerPoint Presentation</vt:lpstr>
      <vt:lpstr>PowerPoint Presentation</vt:lpstr>
      <vt:lpstr>Applicants  (illustration of applicants section)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Monitoring GR &amp; TK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What is Needed?</vt:lpstr>
      <vt:lpstr>Next steps</vt:lpstr>
      <vt:lpstr>Thank you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Linking ABS Research Permit Systems with Monitoring under the Nagoya Protocol</dc:title>
  <cp:lastModifiedBy>Paul Oldham</cp:lastModifiedBy>
  <cp:revision>5</cp:revision>
  <dcterms:modified xsi:type="dcterms:W3CDTF">2017-05-04T10:51:25Z</dcterms:modified>
</cp:coreProperties>
</file>